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8" r:id="rId3"/>
    <p:sldId id="755" r:id="rId4"/>
    <p:sldId id="259" r:id="rId5"/>
    <p:sldId id="751" r:id="rId6"/>
    <p:sldId id="262" r:id="rId7"/>
    <p:sldId id="263" r:id="rId8"/>
    <p:sldId id="754" r:id="rId9"/>
    <p:sldId id="756" r:id="rId10"/>
    <p:sldId id="264" r:id="rId11"/>
    <p:sldId id="752" r:id="rId12"/>
    <p:sldId id="753" r:id="rId13"/>
    <p:sldId id="265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05CFA4-1B28-D24C-B84E-0A1048596CB7}" v="9" dt="2022-09-07T07:45:44.3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139" autoAdjust="0"/>
    <p:restoredTop sz="87825" autoAdjust="0"/>
  </p:normalViewPr>
  <p:slideViewPr>
    <p:cSldViewPr snapToGrid="0">
      <p:cViewPr varScale="1">
        <p:scale>
          <a:sx n="98" d="100"/>
          <a:sy n="98" d="100"/>
        </p:scale>
        <p:origin x="2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an Field" userId="e5404742-93b9-49f8-a77e-376200f7c5b4" providerId="ADAL" clId="{DA05CFA4-1B28-D24C-B84E-0A1048596CB7}"/>
    <pc:docChg chg="undo custSel addSld delSld modSld sldOrd">
      <pc:chgData name="Ryan Field" userId="e5404742-93b9-49f8-a77e-376200f7c5b4" providerId="ADAL" clId="{DA05CFA4-1B28-D24C-B84E-0A1048596CB7}" dt="2022-09-07T07:46:00.266" v="435" actId="2696"/>
      <pc:docMkLst>
        <pc:docMk/>
      </pc:docMkLst>
      <pc:sldChg chg="del modNotesTx">
        <pc:chgData name="Ryan Field" userId="e5404742-93b9-49f8-a77e-376200f7c5b4" providerId="ADAL" clId="{DA05CFA4-1B28-D24C-B84E-0A1048596CB7}" dt="2022-09-06T12:30:22.146" v="31" actId="2696"/>
        <pc:sldMkLst>
          <pc:docMk/>
          <pc:sldMk cId="1212861246" sldId="260"/>
        </pc:sldMkLst>
      </pc:sldChg>
      <pc:sldChg chg="del">
        <pc:chgData name="Ryan Field" userId="e5404742-93b9-49f8-a77e-376200f7c5b4" providerId="ADAL" clId="{DA05CFA4-1B28-D24C-B84E-0A1048596CB7}" dt="2022-09-06T12:30:24.312" v="32" actId="2696"/>
        <pc:sldMkLst>
          <pc:docMk/>
          <pc:sldMk cId="170498671" sldId="261"/>
        </pc:sldMkLst>
      </pc:sldChg>
      <pc:sldChg chg="modNotesTx">
        <pc:chgData name="Ryan Field" userId="e5404742-93b9-49f8-a77e-376200f7c5b4" providerId="ADAL" clId="{DA05CFA4-1B28-D24C-B84E-0A1048596CB7}" dt="2022-09-06T22:52:52.412" v="426" actId="313"/>
        <pc:sldMkLst>
          <pc:docMk/>
          <pc:sldMk cId="3566915832" sldId="262"/>
        </pc:sldMkLst>
      </pc:sldChg>
      <pc:sldChg chg="ord modNotesTx">
        <pc:chgData name="Ryan Field" userId="e5404742-93b9-49f8-a77e-376200f7c5b4" providerId="ADAL" clId="{DA05CFA4-1B28-D24C-B84E-0A1048596CB7}" dt="2022-09-06T22:50:59.160" v="362" actId="20577"/>
        <pc:sldMkLst>
          <pc:docMk/>
          <pc:sldMk cId="1558931770" sldId="263"/>
        </pc:sldMkLst>
      </pc:sldChg>
      <pc:sldChg chg="ord modNotesTx">
        <pc:chgData name="Ryan Field" userId="e5404742-93b9-49f8-a77e-376200f7c5b4" providerId="ADAL" clId="{DA05CFA4-1B28-D24C-B84E-0A1048596CB7}" dt="2022-09-06T22:44:19.149" v="158" actId="20577"/>
        <pc:sldMkLst>
          <pc:docMk/>
          <pc:sldMk cId="2672296055" sldId="264"/>
        </pc:sldMkLst>
      </pc:sldChg>
      <pc:sldChg chg="modSp mod">
        <pc:chgData name="Ryan Field" userId="e5404742-93b9-49f8-a77e-376200f7c5b4" providerId="ADAL" clId="{DA05CFA4-1B28-D24C-B84E-0A1048596CB7}" dt="2022-09-06T22:55:51.375" v="429" actId="20577"/>
        <pc:sldMkLst>
          <pc:docMk/>
          <pc:sldMk cId="3414162259" sldId="266"/>
        </pc:sldMkLst>
        <pc:spChg chg="mod">
          <ac:chgData name="Ryan Field" userId="e5404742-93b9-49f8-a77e-376200f7c5b4" providerId="ADAL" clId="{DA05CFA4-1B28-D24C-B84E-0A1048596CB7}" dt="2022-09-06T22:55:51.375" v="429" actId="20577"/>
          <ac:spMkLst>
            <pc:docMk/>
            <pc:sldMk cId="3414162259" sldId="266"/>
            <ac:spMk id="11" creationId="{3C9DE0E3-E9F5-232B-E0E7-AE897674AF91}"/>
          </ac:spMkLst>
        </pc:spChg>
      </pc:sldChg>
      <pc:sldChg chg="ord modNotesTx">
        <pc:chgData name="Ryan Field" userId="e5404742-93b9-49f8-a77e-376200f7c5b4" providerId="ADAL" clId="{DA05CFA4-1B28-D24C-B84E-0A1048596CB7}" dt="2022-09-06T22:48:00.269" v="315" actId="20577"/>
        <pc:sldMkLst>
          <pc:docMk/>
          <pc:sldMk cId="358885335" sldId="752"/>
        </pc:sldMkLst>
      </pc:sldChg>
      <pc:sldChg chg="ord">
        <pc:chgData name="Ryan Field" userId="e5404742-93b9-49f8-a77e-376200f7c5b4" providerId="ADAL" clId="{DA05CFA4-1B28-D24C-B84E-0A1048596CB7}" dt="2022-09-06T17:15:32.821" v="33" actId="20578"/>
        <pc:sldMkLst>
          <pc:docMk/>
          <pc:sldMk cId="481707444" sldId="753"/>
        </pc:sldMkLst>
      </pc:sldChg>
      <pc:sldChg chg="addSp delSp modSp new mod ord setBg modNotesTx">
        <pc:chgData name="Ryan Field" userId="e5404742-93b9-49f8-a77e-376200f7c5b4" providerId="ADAL" clId="{DA05CFA4-1B28-D24C-B84E-0A1048596CB7}" dt="2022-09-07T07:43:19.534" v="430" actId="313"/>
        <pc:sldMkLst>
          <pc:docMk/>
          <pc:sldMk cId="4060347180" sldId="754"/>
        </pc:sldMkLst>
        <pc:spChg chg="add del">
          <ac:chgData name="Ryan Field" userId="e5404742-93b9-49f8-a77e-376200f7c5b4" providerId="ADAL" clId="{DA05CFA4-1B28-D24C-B84E-0A1048596CB7}" dt="2022-09-06T08:56:54.069" v="6" actId="478"/>
          <ac:spMkLst>
            <pc:docMk/>
            <pc:sldMk cId="4060347180" sldId="754"/>
            <ac:spMk id="2" creationId="{A8FEA2E7-CFBB-71BA-27A3-26E0A9F2F7B2}"/>
          </ac:spMkLst>
        </pc:spChg>
        <pc:spChg chg="del">
          <ac:chgData name="Ryan Field" userId="e5404742-93b9-49f8-a77e-376200f7c5b4" providerId="ADAL" clId="{DA05CFA4-1B28-D24C-B84E-0A1048596CB7}" dt="2022-09-06T08:56:40.122" v="1"/>
          <ac:spMkLst>
            <pc:docMk/>
            <pc:sldMk cId="4060347180" sldId="754"/>
            <ac:spMk id="3" creationId="{B135BBD0-4F29-E4A3-EAA2-0C4C07ABBAFF}"/>
          </ac:spMkLst>
        </pc:spChg>
        <pc:picChg chg="add mod">
          <ac:chgData name="Ryan Field" userId="e5404742-93b9-49f8-a77e-376200f7c5b4" providerId="ADAL" clId="{DA05CFA4-1B28-D24C-B84E-0A1048596CB7}" dt="2022-09-06T08:57:13.622" v="10" actId="1037"/>
          <ac:picMkLst>
            <pc:docMk/>
            <pc:sldMk cId="4060347180" sldId="754"/>
            <ac:picMk id="5" creationId="{3606A3B1-F2CB-23B9-3F9C-4FE91C888658}"/>
          </ac:picMkLst>
        </pc:picChg>
      </pc:sldChg>
      <pc:sldChg chg="addSp delSp modSp new mod ord modNotesTx">
        <pc:chgData name="Ryan Field" userId="e5404742-93b9-49f8-a77e-376200f7c5b4" providerId="ADAL" clId="{DA05CFA4-1B28-D24C-B84E-0A1048596CB7}" dt="2022-09-06T22:41:16.986" v="71" actId="1076"/>
        <pc:sldMkLst>
          <pc:docMk/>
          <pc:sldMk cId="4115581669" sldId="755"/>
        </pc:sldMkLst>
        <pc:spChg chg="del">
          <ac:chgData name="Ryan Field" userId="e5404742-93b9-49f8-a77e-376200f7c5b4" providerId="ADAL" clId="{DA05CFA4-1B28-D24C-B84E-0A1048596CB7}" dt="2022-09-06T22:37:33.913" v="38" actId="478"/>
          <ac:spMkLst>
            <pc:docMk/>
            <pc:sldMk cId="4115581669" sldId="755"/>
            <ac:spMk id="2" creationId="{54083395-F19F-2B98-3A26-5BE3EB8894A0}"/>
          </ac:spMkLst>
        </pc:spChg>
        <pc:spChg chg="del">
          <ac:chgData name="Ryan Field" userId="e5404742-93b9-49f8-a77e-376200f7c5b4" providerId="ADAL" clId="{DA05CFA4-1B28-D24C-B84E-0A1048596CB7}" dt="2022-09-06T22:37:32.055" v="37" actId="478"/>
          <ac:spMkLst>
            <pc:docMk/>
            <pc:sldMk cId="4115581669" sldId="755"/>
            <ac:spMk id="3" creationId="{3AF46872-A125-7325-D19B-AE61DF4655C9}"/>
          </ac:spMkLst>
        </pc:spChg>
        <pc:spChg chg="add del mod">
          <ac:chgData name="Ryan Field" userId="e5404742-93b9-49f8-a77e-376200f7c5b4" providerId="ADAL" clId="{DA05CFA4-1B28-D24C-B84E-0A1048596CB7}" dt="2022-09-06T22:38:19.351" v="43" actId="767"/>
          <ac:spMkLst>
            <pc:docMk/>
            <pc:sldMk cId="4115581669" sldId="755"/>
            <ac:spMk id="6" creationId="{647B3B3D-5186-8920-A8D6-A76179A5DD71}"/>
          </ac:spMkLst>
        </pc:spChg>
        <pc:spChg chg="add mod">
          <ac:chgData name="Ryan Field" userId="e5404742-93b9-49f8-a77e-376200f7c5b4" providerId="ADAL" clId="{DA05CFA4-1B28-D24C-B84E-0A1048596CB7}" dt="2022-09-06T22:39:31.356" v="64" actId="1076"/>
          <ac:spMkLst>
            <pc:docMk/>
            <pc:sldMk cId="4115581669" sldId="755"/>
            <ac:spMk id="7" creationId="{D1917271-3152-CB46-6CB0-3AF162654F96}"/>
          </ac:spMkLst>
        </pc:spChg>
        <pc:picChg chg="add mod modCrop">
          <ac:chgData name="Ryan Field" userId="e5404742-93b9-49f8-a77e-376200f7c5b4" providerId="ADAL" clId="{DA05CFA4-1B28-D24C-B84E-0A1048596CB7}" dt="2022-09-06T22:38:46.704" v="46" actId="732"/>
          <ac:picMkLst>
            <pc:docMk/>
            <pc:sldMk cId="4115581669" sldId="755"/>
            <ac:picMk id="5" creationId="{99B1E1EE-F590-7821-B1A2-C14AEB1D46BA}"/>
          </ac:picMkLst>
        </pc:picChg>
        <pc:picChg chg="add mod">
          <ac:chgData name="Ryan Field" userId="e5404742-93b9-49f8-a77e-376200f7c5b4" providerId="ADAL" clId="{DA05CFA4-1B28-D24C-B84E-0A1048596CB7}" dt="2022-09-06T22:41:16.986" v="71" actId="1076"/>
          <ac:picMkLst>
            <pc:docMk/>
            <pc:sldMk cId="4115581669" sldId="755"/>
            <ac:picMk id="9" creationId="{27CA270E-6BF3-4115-EA91-DEFCA078DE6F}"/>
          </ac:picMkLst>
        </pc:picChg>
      </pc:sldChg>
      <pc:sldChg chg="addSp delSp modSp new mod modNotesTx">
        <pc:chgData name="Ryan Field" userId="e5404742-93b9-49f8-a77e-376200f7c5b4" providerId="ADAL" clId="{DA05CFA4-1B28-D24C-B84E-0A1048596CB7}" dt="2022-09-06T22:48:22.530" v="317" actId="20577"/>
        <pc:sldMkLst>
          <pc:docMk/>
          <pc:sldMk cId="171547712" sldId="756"/>
        </pc:sldMkLst>
        <pc:spChg chg="del">
          <ac:chgData name="Ryan Field" userId="e5404742-93b9-49f8-a77e-376200f7c5b4" providerId="ADAL" clId="{DA05CFA4-1B28-D24C-B84E-0A1048596CB7}" dt="2022-09-06T22:41:50.980" v="73" actId="478"/>
          <ac:spMkLst>
            <pc:docMk/>
            <pc:sldMk cId="171547712" sldId="756"/>
            <ac:spMk id="2" creationId="{73BAF554-55BF-00BC-0B13-61D69ABE964D}"/>
          </ac:spMkLst>
        </pc:spChg>
        <pc:spChg chg="del">
          <ac:chgData name="Ryan Field" userId="e5404742-93b9-49f8-a77e-376200f7c5b4" providerId="ADAL" clId="{DA05CFA4-1B28-D24C-B84E-0A1048596CB7}" dt="2022-09-06T22:41:53.456" v="74" actId="478"/>
          <ac:spMkLst>
            <pc:docMk/>
            <pc:sldMk cId="171547712" sldId="756"/>
            <ac:spMk id="3" creationId="{54AE58CE-AAE5-CA31-0477-EEFDBA5EE0A7}"/>
          </ac:spMkLst>
        </pc:spChg>
        <pc:picChg chg="add mod modCrop">
          <ac:chgData name="Ryan Field" userId="e5404742-93b9-49f8-a77e-376200f7c5b4" providerId="ADAL" clId="{DA05CFA4-1B28-D24C-B84E-0A1048596CB7}" dt="2022-09-06T22:42:47.613" v="82" actId="1076"/>
          <ac:picMkLst>
            <pc:docMk/>
            <pc:sldMk cId="171547712" sldId="756"/>
            <ac:picMk id="5" creationId="{451B8C7A-07D4-C435-D823-31080BA00159}"/>
          </ac:picMkLst>
        </pc:picChg>
      </pc:sldChg>
      <pc:sldChg chg="modSp new del mod">
        <pc:chgData name="Ryan Field" userId="e5404742-93b9-49f8-a77e-376200f7c5b4" providerId="ADAL" clId="{DA05CFA4-1B28-D24C-B84E-0A1048596CB7}" dt="2022-09-07T07:46:00.266" v="435" actId="2696"/>
        <pc:sldMkLst>
          <pc:docMk/>
          <pc:sldMk cId="3526048446" sldId="757"/>
        </pc:sldMkLst>
        <pc:spChg chg="mod">
          <ac:chgData name="Ryan Field" userId="e5404742-93b9-49f8-a77e-376200f7c5b4" providerId="ADAL" clId="{DA05CFA4-1B28-D24C-B84E-0A1048596CB7}" dt="2022-09-07T07:45:44.923" v="434" actId="20577"/>
          <ac:spMkLst>
            <pc:docMk/>
            <pc:sldMk cId="3526048446" sldId="757"/>
            <ac:spMk id="3" creationId="{CA600686-C009-69E4-2E10-5C337D465904}"/>
          </ac:spMkLst>
        </pc:spChg>
      </pc:sldChg>
    </pc:docChg>
  </pc:docChgLst>
  <pc:docChgLst>
    <pc:chgData name="Ryan Field" userId="e5404742-93b9-49f8-a77e-376200f7c5b4" providerId="ADAL" clId="{19BAAADB-9A15-4C16-A713-741175A2B1BB}"/>
    <pc:docChg chg="undo custSel addSld delSld modSld sldOrd">
      <pc:chgData name="Ryan Field" userId="e5404742-93b9-49f8-a77e-376200f7c5b4" providerId="ADAL" clId="{19BAAADB-9A15-4C16-A713-741175A2B1BB}" dt="2022-09-02T18:14:39.128" v="484" actId="1076"/>
      <pc:docMkLst>
        <pc:docMk/>
      </pc:docMkLst>
      <pc:sldChg chg="modSp mod">
        <pc:chgData name="Ryan Field" userId="e5404742-93b9-49f8-a77e-376200f7c5b4" providerId="ADAL" clId="{19BAAADB-9A15-4C16-A713-741175A2B1BB}" dt="2022-09-01T14:11:34.559" v="1" actId="20577"/>
        <pc:sldMkLst>
          <pc:docMk/>
          <pc:sldMk cId="2312686975" sldId="256"/>
        </pc:sldMkLst>
        <pc:spChg chg="mod">
          <ac:chgData name="Ryan Field" userId="e5404742-93b9-49f8-a77e-376200f7c5b4" providerId="ADAL" clId="{19BAAADB-9A15-4C16-A713-741175A2B1BB}" dt="2022-09-01T14:11:34.559" v="1" actId="20577"/>
          <ac:spMkLst>
            <pc:docMk/>
            <pc:sldMk cId="2312686975" sldId="256"/>
            <ac:spMk id="6" creationId="{B497B406-1A64-CFFC-D47C-EBEC1367F363}"/>
          </ac:spMkLst>
        </pc:spChg>
      </pc:sldChg>
      <pc:sldChg chg="del">
        <pc:chgData name="Ryan Field" userId="e5404742-93b9-49f8-a77e-376200f7c5b4" providerId="ADAL" clId="{19BAAADB-9A15-4C16-A713-741175A2B1BB}" dt="2022-09-02T17:45:50.467" v="163" actId="2696"/>
        <pc:sldMkLst>
          <pc:docMk/>
          <pc:sldMk cId="1156151232" sldId="257"/>
        </pc:sldMkLst>
      </pc:sldChg>
      <pc:sldChg chg="addSp delSp modSp mod modNotesTx">
        <pc:chgData name="Ryan Field" userId="e5404742-93b9-49f8-a77e-376200f7c5b4" providerId="ADAL" clId="{19BAAADB-9A15-4C16-A713-741175A2B1BB}" dt="2022-09-02T18:05:16.873" v="302" actId="20577"/>
        <pc:sldMkLst>
          <pc:docMk/>
          <pc:sldMk cId="3869568792" sldId="259"/>
        </pc:sldMkLst>
        <pc:spChg chg="mod">
          <ac:chgData name="Ryan Field" userId="e5404742-93b9-49f8-a77e-376200f7c5b4" providerId="ADAL" clId="{19BAAADB-9A15-4C16-A713-741175A2B1BB}" dt="2022-09-02T17:44:17.503" v="155" actId="122"/>
          <ac:spMkLst>
            <pc:docMk/>
            <pc:sldMk cId="3869568792" sldId="259"/>
            <ac:spMk id="2" creationId="{B1B37463-5845-FE7E-CB78-36FEDA7D9F80}"/>
          </ac:spMkLst>
        </pc:spChg>
        <pc:spChg chg="mod">
          <ac:chgData name="Ryan Field" userId="e5404742-93b9-49f8-a77e-376200f7c5b4" providerId="ADAL" clId="{19BAAADB-9A15-4C16-A713-741175A2B1BB}" dt="2022-09-02T17:44:07.183" v="153" actId="14100"/>
          <ac:spMkLst>
            <pc:docMk/>
            <pc:sldMk cId="3869568792" sldId="259"/>
            <ac:spMk id="3" creationId="{13CF264B-9286-AA28-E05D-0F4C6696C16B}"/>
          </ac:spMkLst>
        </pc:spChg>
        <pc:picChg chg="mod">
          <ac:chgData name="Ryan Field" userId="e5404742-93b9-49f8-a77e-376200f7c5b4" providerId="ADAL" clId="{19BAAADB-9A15-4C16-A713-741175A2B1BB}" dt="2022-09-02T17:43:49.692" v="150" actId="1076"/>
          <ac:picMkLst>
            <pc:docMk/>
            <pc:sldMk cId="3869568792" sldId="259"/>
            <ac:picMk id="5" creationId="{ECC4756B-FD7B-0901-B588-FC0B9C0FD46D}"/>
          </ac:picMkLst>
        </pc:picChg>
        <pc:picChg chg="add del mod">
          <ac:chgData name="Ryan Field" userId="e5404742-93b9-49f8-a77e-376200f7c5b4" providerId="ADAL" clId="{19BAAADB-9A15-4C16-A713-741175A2B1BB}" dt="2022-09-01T14:19:03.073" v="138" actId="21"/>
          <ac:picMkLst>
            <pc:docMk/>
            <pc:sldMk cId="3869568792" sldId="259"/>
            <ac:picMk id="6" creationId="{ADCE581D-8317-A574-D186-F21339EA3C6F}"/>
          </ac:picMkLst>
        </pc:picChg>
        <pc:picChg chg="add mod">
          <ac:chgData name="Ryan Field" userId="e5404742-93b9-49f8-a77e-376200f7c5b4" providerId="ADAL" clId="{19BAAADB-9A15-4C16-A713-741175A2B1BB}" dt="2022-09-02T17:45:01.788" v="161" actId="1076"/>
          <ac:picMkLst>
            <pc:docMk/>
            <pc:sldMk cId="3869568792" sldId="259"/>
            <ac:picMk id="8" creationId="{35DF0A29-955B-8B87-786B-199A06DB5E42}"/>
          </ac:picMkLst>
        </pc:picChg>
      </pc:sldChg>
      <pc:sldChg chg="addSp mod">
        <pc:chgData name="Ryan Field" userId="e5404742-93b9-49f8-a77e-376200f7c5b4" providerId="ADAL" clId="{19BAAADB-9A15-4C16-A713-741175A2B1BB}" dt="2022-09-02T17:45:12.116" v="162" actId="22"/>
        <pc:sldMkLst>
          <pc:docMk/>
          <pc:sldMk cId="1212861246" sldId="260"/>
        </pc:sldMkLst>
        <pc:picChg chg="add">
          <ac:chgData name="Ryan Field" userId="e5404742-93b9-49f8-a77e-376200f7c5b4" providerId="ADAL" clId="{19BAAADB-9A15-4C16-A713-741175A2B1BB}" dt="2022-09-02T17:45:12.116" v="162" actId="22"/>
          <ac:picMkLst>
            <pc:docMk/>
            <pc:sldMk cId="1212861246" sldId="260"/>
            <ac:picMk id="3" creationId="{4C5CA340-ECDE-3F29-2957-0596C10ED790}"/>
          </ac:picMkLst>
        </pc:picChg>
      </pc:sldChg>
      <pc:sldChg chg="addSp mod ord">
        <pc:chgData name="Ryan Field" userId="e5404742-93b9-49f8-a77e-376200f7c5b4" providerId="ADAL" clId="{19BAAADB-9A15-4C16-A713-741175A2B1BB}" dt="2022-09-02T17:57:11.305" v="228" actId="22"/>
        <pc:sldMkLst>
          <pc:docMk/>
          <pc:sldMk cId="170498671" sldId="261"/>
        </pc:sldMkLst>
        <pc:picChg chg="add">
          <ac:chgData name="Ryan Field" userId="e5404742-93b9-49f8-a77e-376200f7c5b4" providerId="ADAL" clId="{19BAAADB-9A15-4C16-A713-741175A2B1BB}" dt="2022-09-02T17:57:11.305" v="228" actId="22"/>
          <ac:picMkLst>
            <pc:docMk/>
            <pc:sldMk cId="170498671" sldId="261"/>
            <ac:picMk id="3" creationId="{C3ACE630-8D87-1088-F3A4-739BAD40A7F4}"/>
          </ac:picMkLst>
        </pc:picChg>
      </pc:sldChg>
      <pc:sldChg chg="addSp delSp modSp mod modNotesTx">
        <pc:chgData name="Ryan Field" userId="e5404742-93b9-49f8-a77e-376200f7c5b4" providerId="ADAL" clId="{19BAAADB-9A15-4C16-A713-741175A2B1BB}" dt="2022-09-02T18:14:11.716" v="483" actId="478"/>
        <pc:sldMkLst>
          <pc:docMk/>
          <pc:sldMk cId="3566915832" sldId="262"/>
        </pc:sldMkLst>
        <pc:picChg chg="add del mod">
          <ac:chgData name="Ryan Field" userId="e5404742-93b9-49f8-a77e-376200f7c5b4" providerId="ADAL" clId="{19BAAADB-9A15-4C16-A713-741175A2B1BB}" dt="2022-09-02T18:14:11.716" v="483" actId="478"/>
          <ac:picMkLst>
            <pc:docMk/>
            <pc:sldMk cId="3566915832" sldId="262"/>
            <ac:picMk id="3" creationId="{BB812666-9AF9-7D04-6826-B816F5F6FD0B}"/>
          </ac:picMkLst>
        </pc:picChg>
        <pc:picChg chg="mod modCrop">
          <ac:chgData name="Ryan Field" userId="e5404742-93b9-49f8-a77e-376200f7c5b4" providerId="ADAL" clId="{19BAAADB-9A15-4C16-A713-741175A2B1BB}" dt="2022-09-02T18:14:08.960" v="482" actId="732"/>
          <ac:picMkLst>
            <pc:docMk/>
            <pc:sldMk cId="3566915832" sldId="262"/>
            <ac:picMk id="4" creationId="{2928960D-F1C3-0F37-434E-ED67DE4C8DA7}"/>
          </ac:picMkLst>
        </pc:picChg>
      </pc:sldChg>
      <pc:sldChg chg="modSp mod">
        <pc:chgData name="Ryan Field" userId="e5404742-93b9-49f8-a77e-376200f7c5b4" providerId="ADAL" clId="{19BAAADB-9A15-4C16-A713-741175A2B1BB}" dt="2022-09-02T18:14:39.128" v="484" actId="1076"/>
        <pc:sldMkLst>
          <pc:docMk/>
          <pc:sldMk cId="1558931770" sldId="263"/>
        </pc:sldMkLst>
        <pc:picChg chg="mod">
          <ac:chgData name="Ryan Field" userId="e5404742-93b9-49f8-a77e-376200f7c5b4" providerId="ADAL" clId="{19BAAADB-9A15-4C16-A713-741175A2B1BB}" dt="2022-09-02T18:14:39.128" v="484" actId="1076"/>
          <ac:picMkLst>
            <pc:docMk/>
            <pc:sldMk cId="1558931770" sldId="263"/>
            <ac:picMk id="4" creationId="{57831C43-38DA-6EE1-A542-B0282B8F19DA}"/>
          </ac:picMkLst>
        </pc:picChg>
      </pc:sldChg>
      <pc:sldChg chg="ord">
        <pc:chgData name="Ryan Field" userId="e5404742-93b9-49f8-a77e-376200f7c5b4" providerId="ADAL" clId="{19BAAADB-9A15-4C16-A713-741175A2B1BB}" dt="2022-09-02T18:01:45.725" v="265"/>
        <pc:sldMkLst>
          <pc:docMk/>
          <pc:sldMk cId="2672296055" sldId="264"/>
        </pc:sldMkLst>
      </pc:sldChg>
      <pc:sldChg chg="addSp delSp mod">
        <pc:chgData name="Ryan Field" userId="e5404742-93b9-49f8-a77e-376200f7c5b4" providerId="ADAL" clId="{19BAAADB-9A15-4C16-A713-741175A2B1BB}" dt="2022-09-01T14:19:09.888" v="141" actId="22"/>
        <pc:sldMkLst>
          <pc:docMk/>
          <pc:sldMk cId="2302674339" sldId="265"/>
        </pc:sldMkLst>
        <pc:picChg chg="add del">
          <ac:chgData name="Ryan Field" userId="e5404742-93b9-49f8-a77e-376200f7c5b4" providerId="ADAL" clId="{19BAAADB-9A15-4C16-A713-741175A2B1BB}" dt="2022-09-01T14:19:09.599" v="140" actId="478"/>
          <ac:picMkLst>
            <pc:docMk/>
            <pc:sldMk cId="2302674339" sldId="265"/>
            <ac:picMk id="3" creationId="{354BF5A2-AFF5-AB02-AEEA-BEDE527836EE}"/>
          </ac:picMkLst>
        </pc:picChg>
        <pc:picChg chg="add">
          <ac:chgData name="Ryan Field" userId="e5404742-93b9-49f8-a77e-376200f7c5b4" providerId="ADAL" clId="{19BAAADB-9A15-4C16-A713-741175A2B1BB}" dt="2022-09-01T14:19:09.888" v="141" actId="22"/>
          <ac:picMkLst>
            <pc:docMk/>
            <pc:sldMk cId="2302674339" sldId="265"/>
            <ac:picMk id="6" creationId="{204CDF8C-3050-77D2-A67B-F1C5000F510B}"/>
          </ac:picMkLst>
        </pc:picChg>
      </pc:sldChg>
      <pc:sldChg chg="addSp delSp modSp new mod">
        <pc:chgData name="Ryan Field" userId="e5404742-93b9-49f8-a77e-376200f7c5b4" providerId="ADAL" clId="{19BAAADB-9A15-4C16-A713-741175A2B1BB}" dt="2022-09-01T14:20:34.703" v="146" actId="22"/>
        <pc:sldMkLst>
          <pc:docMk/>
          <pc:sldMk cId="3414162259" sldId="266"/>
        </pc:sldMkLst>
        <pc:spChg chg="del">
          <ac:chgData name="Ryan Field" userId="e5404742-93b9-49f8-a77e-376200f7c5b4" providerId="ADAL" clId="{19BAAADB-9A15-4C16-A713-741175A2B1BB}" dt="2022-09-01T14:19:44.498" v="145" actId="478"/>
          <ac:spMkLst>
            <pc:docMk/>
            <pc:sldMk cId="3414162259" sldId="266"/>
            <ac:spMk id="2" creationId="{0CA9DCA2-71EA-B226-1509-07E94A5BE66D}"/>
          </ac:spMkLst>
        </pc:spChg>
        <pc:spChg chg="del mod">
          <ac:chgData name="Ryan Field" userId="e5404742-93b9-49f8-a77e-376200f7c5b4" providerId="ADAL" clId="{19BAAADB-9A15-4C16-A713-741175A2B1BB}" dt="2022-09-01T14:19:43.236" v="144" actId="478"/>
          <ac:spMkLst>
            <pc:docMk/>
            <pc:sldMk cId="3414162259" sldId="266"/>
            <ac:spMk id="3" creationId="{AA57A40A-8D90-51A1-6444-DE94AFB851A0}"/>
          </ac:spMkLst>
        </pc:spChg>
        <pc:spChg chg="add">
          <ac:chgData name="Ryan Field" userId="e5404742-93b9-49f8-a77e-376200f7c5b4" providerId="ADAL" clId="{19BAAADB-9A15-4C16-A713-741175A2B1BB}" dt="2022-09-01T14:20:34.703" v="146" actId="22"/>
          <ac:spMkLst>
            <pc:docMk/>
            <pc:sldMk cId="3414162259" sldId="266"/>
            <ac:spMk id="7" creationId="{AF6E7592-7777-3301-C517-0ED2BE4C5D94}"/>
          </ac:spMkLst>
        </pc:spChg>
        <pc:spChg chg="add">
          <ac:chgData name="Ryan Field" userId="e5404742-93b9-49f8-a77e-376200f7c5b4" providerId="ADAL" clId="{19BAAADB-9A15-4C16-A713-741175A2B1BB}" dt="2022-09-01T14:20:34.703" v="146" actId="22"/>
          <ac:spMkLst>
            <pc:docMk/>
            <pc:sldMk cId="3414162259" sldId="266"/>
            <ac:spMk id="9" creationId="{087FBC28-760B-737A-305B-614F79B0D5EA}"/>
          </ac:spMkLst>
        </pc:spChg>
        <pc:spChg chg="add">
          <ac:chgData name="Ryan Field" userId="e5404742-93b9-49f8-a77e-376200f7c5b4" providerId="ADAL" clId="{19BAAADB-9A15-4C16-A713-741175A2B1BB}" dt="2022-09-01T14:20:34.703" v="146" actId="22"/>
          <ac:spMkLst>
            <pc:docMk/>
            <pc:sldMk cId="3414162259" sldId="266"/>
            <ac:spMk id="11" creationId="{3C9DE0E3-E9F5-232B-E0E7-AE897674AF91}"/>
          </ac:spMkLst>
        </pc:spChg>
        <pc:spChg chg="add">
          <ac:chgData name="Ryan Field" userId="e5404742-93b9-49f8-a77e-376200f7c5b4" providerId="ADAL" clId="{19BAAADB-9A15-4C16-A713-741175A2B1BB}" dt="2022-09-01T14:20:34.703" v="146" actId="22"/>
          <ac:spMkLst>
            <pc:docMk/>
            <pc:sldMk cId="3414162259" sldId="266"/>
            <ac:spMk id="15" creationId="{6C48630F-62F3-62F1-858E-4E606136996F}"/>
          </ac:spMkLst>
        </pc:spChg>
        <pc:picChg chg="add">
          <ac:chgData name="Ryan Field" userId="e5404742-93b9-49f8-a77e-376200f7c5b4" providerId="ADAL" clId="{19BAAADB-9A15-4C16-A713-741175A2B1BB}" dt="2022-09-01T14:20:34.703" v="146" actId="22"/>
          <ac:picMkLst>
            <pc:docMk/>
            <pc:sldMk cId="3414162259" sldId="266"/>
            <ac:picMk id="5" creationId="{5FA650E0-6EFE-A8C1-A03A-498F8CD74EE3}"/>
          </ac:picMkLst>
        </pc:picChg>
        <pc:picChg chg="add">
          <ac:chgData name="Ryan Field" userId="e5404742-93b9-49f8-a77e-376200f7c5b4" providerId="ADAL" clId="{19BAAADB-9A15-4C16-A713-741175A2B1BB}" dt="2022-09-01T14:20:34.703" v="146" actId="22"/>
          <ac:picMkLst>
            <pc:docMk/>
            <pc:sldMk cId="3414162259" sldId="266"/>
            <ac:picMk id="13" creationId="{21477A36-9C03-E0F9-0530-04E36FA1D93B}"/>
          </ac:picMkLst>
        </pc:picChg>
        <pc:picChg chg="add">
          <ac:chgData name="Ryan Field" userId="e5404742-93b9-49f8-a77e-376200f7c5b4" providerId="ADAL" clId="{19BAAADB-9A15-4C16-A713-741175A2B1BB}" dt="2022-09-01T14:20:34.703" v="146" actId="22"/>
          <ac:picMkLst>
            <pc:docMk/>
            <pc:sldMk cId="3414162259" sldId="266"/>
            <ac:picMk id="17" creationId="{6A4F0902-7E45-5B9E-56B1-BB863042C8D9}"/>
          </ac:picMkLst>
        </pc:picChg>
        <pc:picChg chg="add">
          <ac:chgData name="Ryan Field" userId="e5404742-93b9-49f8-a77e-376200f7c5b4" providerId="ADAL" clId="{19BAAADB-9A15-4C16-A713-741175A2B1BB}" dt="2022-09-01T14:20:34.703" v="146" actId="22"/>
          <ac:picMkLst>
            <pc:docMk/>
            <pc:sldMk cId="3414162259" sldId="266"/>
            <ac:picMk id="19" creationId="{8DA0391F-CD80-9134-7613-F8C6C463FA2E}"/>
          </ac:picMkLst>
        </pc:picChg>
        <pc:picChg chg="add">
          <ac:chgData name="Ryan Field" userId="e5404742-93b9-49f8-a77e-376200f7c5b4" providerId="ADAL" clId="{19BAAADB-9A15-4C16-A713-741175A2B1BB}" dt="2022-09-01T14:20:34.703" v="146" actId="22"/>
          <ac:picMkLst>
            <pc:docMk/>
            <pc:sldMk cId="3414162259" sldId="266"/>
            <ac:picMk id="21" creationId="{38F77EC7-32A7-6CC0-3AE6-6A26E9C632C5}"/>
          </ac:picMkLst>
        </pc:picChg>
        <pc:picChg chg="add">
          <ac:chgData name="Ryan Field" userId="e5404742-93b9-49f8-a77e-376200f7c5b4" providerId="ADAL" clId="{19BAAADB-9A15-4C16-A713-741175A2B1BB}" dt="2022-09-01T14:20:34.703" v="146" actId="22"/>
          <ac:picMkLst>
            <pc:docMk/>
            <pc:sldMk cId="3414162259" sldId="266"/>
            <ac:picMk id="23" creationId="{9E72E6ED-1F3A-6382-6FF5-1011B682253C}"/>
          </ac:picMkLst>
        </pc:picChg>
        <pc:picChg chg="add">
          <ac:chgData name="Ryan Field" userId="e5404742-93b9-49f8-a77e-376200f7c5b4" providerId="ADAL" clId="{19BAAADB-9A15-4C16-A713-741175A2B1BB}" dt="2022-09-01T14:20:34.703" v="146" actId="22"/>
          <ac:picMkLst>
            <pc:docMk/>
            <pc:sldMk cId="3414162259" sldId="266"/>
            <ac:picMk id="25" creationId="{23437527-CB75-E15B-316A-B2969953A278}"/>
          </ac:picMkLst>
        </pc:picChg>
        <pc:picChg chg="add">
          <ac:chgData name="Ryan Field" userId="e5404742-93b9-49f8-a77e-376200f7c5b4" providerId="ADAL" clId="{19BAAADB-9A15-4C16-A713-741175A2B1BB}" dt="2022-09-01T14:20:34.703" v="146" actId="22"/>
          <ac:picMkLst>
            <pc:docMk/>
            <pc:sldMk cId="3414162259" sldId="266"/>
            <ac:picMk id="27" creationId="{F24BA4A3-39B9-E050-DCB9-5025B34E9B33}"/>
          </ac:picMkLst>
        </pc:picChg>
        <pc:picChg chg="add">
          <ac:chgData name="Ryan Field" userId="e5404742-93b9-49f8-a77e-376200f7c5b4" providerId="ADAL" clId="{19BAAADB-9A15-4C16-A713-741175A2B1BB}" dt="2022-09-01T14:20:34.703" v="146" actId="22"/>
          <ac:picMkLst>
            <pc:docMk/>
            <pc:sldMk cId="3414162259" sldId="266"/>
            <ac:picMk id="29" creationId="{805B922E-8D6C-8615-3D4D-0FC0C5FBED4E}"/>
          </ac:picMkLst>
        </pc:picChg>
        <pc:picChg chg="add">
          <ac:chgData name="Ryan Field" userId="e5404742-93b9-49f8-a77e-376200f7c5b4" providerId="ADAL" clId="{19BAAADB-9A15-4C16-A713-741175A2B1BB}" dt="2022-09-01T14:20:34.703" v="146" actId="22"/>
          <ac:picMkLst>
            <pc:docMk/>
            <pc:sldMk cId="3414162259" sldId="266"/>
            <ac:picMk id="31" creationId="{81380F2C-6256-1CD4-010E-E6FA670033DF}"/>
          </ac:picMkLst>
        </pc:picChg>
      </pc:sldChg>
      <pc:sldChg chg="addSp delSp modSp mod delAnim">
        <pc:chgData name="Ryan Field" userId="e5404742-93b9-49f8-a77e-376200f7c5b4" providerId="ADAL" clId="{19BAAADB-9A15-4C16-A713-741175A2B1BB}" dt="2022-09-02T17:57:15.028" v="229" actId="22"/>
        <pc:sldMkLst>
          <pc:docMk/>
          <pc:sldMk cId="3293111433" sldId="751"/>
        </pc:sldMkLst>
        <pc:spChg chg="mod">
          <ac:chgData name="Ryan Field" userId="e5404742-93b9-49f8-a77e-376200f7c5b4" providerId="ADAL" clId="{19BAAADB-9A15-4C16-A713-741175A2B1BB}" dt="2022-09-02T17:53:10.848" v="222" actId="14100"/>
          <ac:spMkLst>
            <pc:docMk/>
            <pc:sldMk cId="3293111433" sldId="751"/>
            <ac:spMk id="2" creationId="{35EDB217-5140-A344-A1AD-F0740361BA94}"/>
          </ac:spMkLst>
        </pc:spChg>
        <pc:spChg chg="del mod">
          <ac:chgData name="Ryan Field" userId="e5404742-93b9-49f8-a77e-376200f7c5b4" providerId="ADAL" clId="{19BAAADB-9A15-4C16-A713-741175A2B1BB}" dt="2022-09-02T17:44:43.032" v="157" actId="478"/>
          <ac:spMkLst>
            <pc:docMk/>
            <pc:sldMk cId="3293111433" sldId="751"/>
            <ac:spMk id="3" creationId="{C629F661-7A9F-574C-BE72-D0C78009BF48}"/>
          </ac:spMkLst>
        </pc:spChg>
        <pc:spChg chg="add del mod">
          <ac:chgData name="Ryan Field" userId="e5404742-93b9-49f8-a77e-376200f7c5b4" providerId="ADAL" clId="{19BAAADB-9A15-4C16-A713-741175A2B1BB}" dt="2022-09-02T17:44:48.553" v="158" actId="478"/>
          <ac:spMkLst>
            <pc:docMk/>
            <pc:sldMk cId="3293111433" sldId="751"/>
            <ac:spMk id="7" creationId="{5F2257F9-9468-1B31-4000-3E00B6232237}"/>
          </ac:spMkLst>
        </pc:spChg>
        <pc:spChg chg="del mod">
          <ac:chgData name="Ryan Field" userId="e5404742-93b9-49f8-a77e-376200f7c5b4" providerId="ADAL" clId="{19BAAADB-9A15-4C16-A713-741175A2B1BB}" dt="2022-09-02T17:48:43.385" v="182" actId="478"/>
          <ac:spMkLst>
            <pc:docMk/>
            <pc:sldMk cId="3293111433" sldId="751"/>
            <ac:spMk id="9" creationId="{885C1B13-0D7B-2347-BC46-072803F08F0F}"/>
          </ac:spMkLst>
        </pc:spChg>
        <pc:picChg chg="mod">
          <ac:chgData name="Ryan Field" userId="e5404742-93b9-49f8-a77e-376200f7c5b4" providerId="ADAL" clId="{19BAAADB-9A15-4C16-A713-741175A2B1BB}" dt="2022-09-02T17:48:41.227" v="180" actId="1076"/>
          <ac:picMkLst>
            <pc:docMk/>
            <pc:sldMk cId="3293111433" sldId="751"/>
            <ac:picMk id="6" creationId="{D75E14D4-20C0-A248-B8E4-3CBED7761BE0}"/>
          </ac:picMkLst>
        </pc:picChg>
        <pc:picChg chg="del">
          <ac:chgData name="Ryan Field" userId="e5404742-93b9-49f8-a77e-376200f7c5b4" providerId="ADAL" clId="{19BAAADB-9A15-4C16-A713-741175A2B1BB}" dt="2022-09-02T17:48:18.837" v="179" actId="478"/>
          <ac:picMkLst>
            <pc:docMk/>
            <pc:sldMk cId="3293111433" sldId="751"/>
            <ac:picMk id="11" creationId="{5041886C-6515-CC46-AAF6-E054E9D93483}"/>
          </ac:picMkLst>
        </pc:picChg>
        <pc:picChg chg="add">
          <ac:chgData name="Ryan Field" userId="e5404742-93b9-49f8-a77e-376200f7c5b4" providerId="ADAL" clId="{19BAAADB-9A15-4C16-A713-741175A2B1BB}" dt="2022-09-02T17:57:15.028" v="229" actId="22"/>
          <ac:picMkLst>
            <pc:docMk/>
            <pc:sldMk cId="3293111433" sldId="751"/>
            <ac:picMk id="13" creationId="{77EA5043-DC1B-363C-2447-E8EB08C678B5}"/>
          </ac:picMkLst>
        </pc:picChg>
        <pc:picChg chg="del mod">
          <ac:chgData name="Ryan Field" userId="e5404742-93b9-49f8-a77e-376200f7c5b4" providerId="ADAL" clId="{19BAAADB-9A15-4C16-A713-741175A2B1BB}" dt="2022-09-02T17:53:16.273" v="224" actId="21"/>
          <ac:picMkLst>
            <pc:docMk/>
            <pc:sldMk cId="3293111433" sldId="751"/>
            <ac:picMk id="17" creationId="{1D9B0B85-92B2-D448-BF4C-462986B8FBAF}"/>
          </ac:picMkLst>
        </pc:picChg>
      </pc:sldChg>
      <pc:sldChg chg="addSp delSp modSp mod modNotesTx">
        <pc:chgData name="Ryan Field" userId="e5404742-93b9-49f8-a77e-376200f7c5b4" providerId="ADAL" clId="{19BAAADB-9A15-4C16-A713-741175A2B1BB}" dt="2022-09-02T18:06:15.053" v="322" actId="20577"/>
        <pc:sldMkLst>
          <pc:docMk/>
          <pc:sldMk cId="358885335" sldId="752"/>
        </pc:sldMkLst>
        <pc:spChg chg="mod">
          <ac:chgData name="Ryan Field" userId="e5404742-93b9-49f8-a77e-376200f7c5b4" providerId="ADAL" clId="{19BAAADB-9A15-4C16-A713-741175A2B1BB}" dt="2022-09-02T17:47:02.898" v="167" actId="6549"/>
          <ac:spMkLst>
            <pc:docMk/>
            <pc:sldMk cId="358885335" sldId="752"/>
            <ac:spMk id="2" creationId="{35EDB217-5140-A344-A1AD-F0740361BA94}"/>
          </ac:spMkLst>
        </pc:spChg>
        <pc:spChg chg="del">
          <ac:chgData name="Ryan Field" userId="e5404742-93b9-49f8-a77e-376200f7c5b4" providerId="ADAL" clId="{19BAAADB-9A15-4C16-A713-741175A2B1BB}" dt="2022-09-02T17:47:05.279" v="168" actId="478"/>
          <ac:spMkLst>
            <pc:docMk/>
            <pc:sldMk cId="358885335" sldId="752"/>
            <ac:spMk id="3" creationId="{C629F661-7A9F-574C-BE72-D0C78009BF48}"/>
          </ac:spMkLst>
        </pc:spChg>
        <pc:spChg chg="del mod">
          <ac:chgData name="Ryan Field" userId="e5404742-93b9-49f8-a77e-376200f7c5b4" providerId="ADAL" clId="{19BAAADB-9A15-4C16-A713-741175A2B1BB}" dt="2022-09-02T17:59:25.059" v="244" actId="478"/>
          <ac:spMkLst>
            <pc:docMk/>
            <pc:sldMk cId="358885335" sldId="752"/>
            <ac:spMk id="4" creationId="{84DBA88F-3395-2545-A25C-55DFFE4727F6}"/>
          </ac:spMkLst>
        </pc:spChg>
        <pc:spChg chg="del">
          <ac:chgData name="Ryan Field" userId="e5404742-93b9-49f8-a77e-376200f7c5b4" providerId="ADAL" clId="{19BAAADB-9A15-4C16-A713-741175A2B1BB}" dt="2022-09-02T17:59:42.993" v="249" actId="478"/>
          <ac:spMkLst>
            <pc:docMk/>
            <pc:sldMk cId="358885335" sldId="752"/>
            <ac:spMk id="9" creationId="{885C1B13-0D7B-2347-BC46-072803F08F0F}"/>
          </ac:spMkLst>
        </pc:spChg>
        <pc:spChg chg="add del mod">
          <ac:chgData name="Ryan Field" userId="e5404742-93b9-49f8-a77e-376200f7c5b4" providerId="ADAL" clId="{19BAAADB-9A15-4C16-A713-741175A2B1BB}" dt="2022-09-02T17:47:07.081" v="169" actId="478"/>
          <ac:spMkLst>
            <pc:docMk/>
            <pc:sldMk cId="358885335" sldId="752"/>
            <ac:spMk id="12" creationId="{D63DFF14-8D1E-BB14-D902-DDD0456CAA97}"/>
          </ac:spMkLst>
        </pc:spChg>
        <pc:picChg chg="del mod">
          <ac:chgData name="Ryan Field" userId="e5404742-93b9-49f8-a77e-376200f7c5b4" providerId="ADAL" clId="{19BAAADB-9A15-4C16-A713-741175A2B1BB}" dt="2022-09-02T17:46:51.589" v="166" actId="478"/>
          <ac:picMkLst>
            <pc:docMk/>
            <pc:sldMk cId="358885335" sldId="752"/>
            <ac:picMk id="6" creationId="{D75E14D4-20C0-A248-B8E4-3CBED7761BE0}"/>
          </ac:picMkLst>
        </pc:picChg>
        <pc:picChg chg="mod ord">
          <ac:chgData name="Ryan Field" userId="e5404742-93b9-49f8-a77e-376200f7c5b4" providerId="ADAL" clId="{19BAAADB-9A15-4C16-A713-741175A2B1BB}" dt="2022-09-02T18:00:13.354" v="253" actId="1076"/>
          <ac:picMkLst>
            <pc:docMk/>
            <pc:sldMk cId="358885335" sldId="752"/>
            <ac:picMk id="7" creationId="{ACC4DEFF-074E-BD46-AB1C-40A0E6B30501}"/>
          </ac:picMkLst>
        </pc:picChg>
        <pc:picChg chg="del">
          <ac:chgData name="Ryan Field" userId="e5404742-93b9-49f8-a77e-376200f7c5b4" providerId="ADAL" clId="{19BAAADB-9A15-4C16-A713-741175A2B1BB}" dt="2022-09-02T17:46:46.171" v="164" actId="478"/>
          <ac:picMkLst>
            <pc:docMk/>
            <pc:sldMk cId="358885335" sldId="752"/>
            <ac:picMk id="11" creationId="{5041886C-6515-CC46-AAF6-E054E9D93483}"/>
          </ac:picMkLst>
        </pc:picChg>
        <pc:picChg chg="mod">
          <ac:chgData name="Ryan Field" userId="e5404742-93b9-49f8-a77e-376200f7c5b4" providerId="ADAL" clId="{19BAAADB-9A15-4C16-A713-741175A2B1BB}" dt="2022-09-02T18:00:09.844" v="252" actId="14100"/>
          <ac:picMkLst>
            <pc:docMk/>
            <pc:sldMk cId="358885335" sldId="752"/>
            <ac:picMk id="13" creationId="{5B9CDFD7-F3F9-624D-B050-FB6F2A7053CD}"/>
          </ac:picMkLst>
        </pc:picChg>
        <pc:picChg chg="mod">
          <ac:chgData name="Ryan Field" userId="e5404742-93b9-49f8-a77e-376200f7c5b4" providerId="ADAL" clId="{19BAAADB-9A15-4C16-A713-741175A2B1BB}" dt="2022-09-02T17:56:36.775" v="225" actId="1076"/>
          <ac:picMkLst>
            <pc:docMk/>
            <pc:sldMk cId="358885335" sldId="752"/>
            <ac:picMk id="17" creationId="{1D9B0B85-92B2-D448-BF4C-462986B8FBAF}"/>
          </ac:picMkLst>
        </pc:picChg>
      </pc:sldChg>
      <pc:sldChg chg="addSp delSp modSp mod modNotesTx">
        <pc:chgData name="Ryan Field" userId="e5404742-93b9-49f8-a77e-376200f7c5b4" providerId="ADAL" clId="{19BAAADB-9A15-4C16-A713-741175A2B1BB}" dt="2022-09-02T18:07:51.283" v="470" actId="20577"/>
        <pc:sldMkLst>
          <pc:docMk/>
          <pc:sldMk cId="481707444" sldId="753"/>
        </pc:sldMkLst>
        <pc:spChg chg="mod">
          <ac:chgData name="Ryan Field" userId="e5404742-93b9-49f8-a77e-376200f7c5b4" providerId="ADAL" clId="{19BAAADB-9A15-4C16-A713-741175A2B1BB}" dt="2022-09-02T17:47:13.607" v="170" actId="6549"/>
          <ac:spMkLst>
            <pc:docMk/>
            <pc:sldMk cId="481707444" sldId="753"/>
            <ac:spMk id="2" creationId="{35EDB217-5140-A344-A1AD-F0740361BA94}"/>
          </ac:spMkLst>
        </pc:spChg>
        <pc:spChg chg="del">
          <ac:chgData name="Ryan Field" userId="e5404742-93b9-49f8-a77e-376200f7c5b4" providerId="ADAL" clId="{19BAAADB-9A15-4C16-A713-741175A2B1BB}" dt="2022-09-02T17:57:29.166" v="230" actId="478"/>
          <ac:spMkLst>
            <pc:docMk/>
            <pc:sldMk cId="481707444" sldId="753"/>
            <ac:spMk id="3" creationId="{C629F661-7A9F-574C-BE72-D0C78009BF48}"/>
          </ac:spMkLst>
        </pc:spChg>
        <pc:spChg chg="del">
          <ac:chgData name="Ryan Field" userId="e5404742-93b9-49f8-a77e-376200f7c5b4" providerId="ADAL" clId="{19BAAADB-9A15-4C16-A713-741175A2B1BB}" dt="2022-09-02T17:47:17.497" v="173" actId="478"/>
          <ac:spMkLst>
            <pc:docMk/>
            <pc:sldMk cId="481707444" sldId="753"/>
            <ac:spMk id="4" creationId="{84DBA88F-3395-2545-A25C-55DFFE4727F6}"/>
          </ac:spMkLst>
        </pc:spChg>
        <pc:spChg chg="del">
          <ac:chgData name="Ryan Field" userId="e5404742-93b9-49f8-a77e-376200f7c5b4" providerId="ADAL" clId="{19BAAADB-9A15-4C16-A713-741175A2B1BB}" dt="2022-09-02T18:00:26.532" v="255" actId="478"/>
          <ac:spMkLst>
            <pc:docMk/>
            <pc:sldMk cId="481707444" sldId="753"/>
            <ac:spMk id="8" creationId="{702CC5E9-E93B-884B-BD6E-941FB27A5494}"/>
          </ac:spMkLst>
        </pc:spChg>
        <pc:spChg chg="del">
          <ac:chgData name="Ryan Field" userId="e5404742-93b9-49f8-a77e-376200f7c5b4" providerId="ADAL" clId="{19BAAADB-9A15-4C16-A713-741175A2B1BB}" dt="2022-09-02T17:58:22.032" v="240" actId="478"/>
          <ac:spMkLst>
            <pc:docMk/>
            <pc:sldMk cId="481707444" sldId="753"/>
            <ac:spMk id="9" creationId="{885C1B13-0D7B-2347-BC46-072803F08F0F}"/>
          </ac:spMkLst>
        </pc:spChg>
        <pc:spChg chg="del">
          <ac:chgData name="Ryan Field" userId="e5404742-93b9-49f8-a77e-376200f7c5b4" providerId="ADAL" clId="{19BAAADB-9A15-4C16-A713-741175A2B1BB}" dt="2022-09-02T17:58:19.697" v="239" actId="478"/>
          <ac:spMkLst>
            <pc:docMk/>
            <pc:sldMk cId="481707444" sldId="753"/>
            <ac:spMk id="10" creationId="{26C4E330-B7D9-E24F-8BDD-8DA49036F90C}"/>
          </ac:spMkLst>
        </pc:spChg>
        <pc:spChg chg="add del mod">
          <ac:chgData name="Ryan Field" userId="e5404742-93b9-49f8-a77e-376200f7c5b4" providerId="ADAL" clId="{19BAAADB-9A15-4C16-A713-741175A2B1BB}" dt="2022-09-02T17:57:34.684" v="232" actId="478"/>
          <ac:spMkLst>
            <pc:docMk/>
            <pc:sldMk cId="481707444" sldId="753"/>
            <ac:spMk id="14" creationId="{52E7746F-33A4-E8CE-4DF1-40A9D351AC76}"/>
          </ac:spMkLst>
        </pc:spChg>
        <pc:picChg chg="del">
          <ac:chgData name="Ryan Field" userId="e5404742-93b9-49f8-a77e-376200f7c5b4" providerId="ADAL" clId="{19BAAADB-9A15-4C16-A713-741175A2B1BB}" dt="2022-09-02T17:47:16.476" v="172" actId="478"/>
          <ac:picMkLst>
            <pc:docMk/>
            <pc:sldMk cId="481707444" sldId="753"/>
            <ac:picMk id="6" creationId="{D75E14D4-20C0-A248-B8E4-3CBED7761BE0}"/>
          </ac:picMkLst>
        </pc:picChg>
        <pc:picChg chg="del">
          <ac:chgData name="Ryan Field" userId="e5404742-93b9-49f8-a77e-376200f7c5b4" providerId="ADAL" clId="{19BAAADB-9A15-4C16-A713-741175A2B1BB}" dt="2022-09-02T17:47:15.667" v="171" actId="478"/>
          <ac:picMkLst>
            <pc:docMk/>
            <pc:sldMk cId="481707444" sldId="753"/>
            <ac:picMk id="7" creationId="{ACC4DEFF-074E-BD46-AB1C-40A0E6B30501}"/>
          </ac:picMkLst>
        </pc:picChg>
        <pc:picChg chg="del">
          <ac:chgData name="Ryan Field" userId="e5404742-93b9-49f8-a77e-376200f7c5b4" providerId="ADAL" clId="{19BAAADB-9A15-4C16-A713-741175A2B1BB}" dt="2022-09-02T17:47:21.878" v="175" actId="478"/>
          <ac:picMkLst>
            <pc:docMk/>
            <pc:sldMk cId="481707444" sldId="753"/>
            <ac:picMk id="11" creationId="{5041886C-6515-CC46-AAF6-E054E9D93483}"/>
          </ac:picMkLst>
        </pc:picChg>
        <pc:picChg chg="mod">
          <ac:chgData name="Ryan Field" userId="e5404742-93b9-49f8-a77e-376200f7c5b4" providerId="ADAL" clId="{19BAAADB-9A15-4C16-A713-741175A2B1BB}" dt="2022-09-02T18:01:23.714" v="262" actId="1076"/>
          <ac:picMkLst>
            <pc:docMk/>
            <pc:sldMk cId="481707444" sldId="753"/>
            <ac:picMk id="12" creationId="{30F4C64A-4C20-AB44-90B1-849A711E4E0A}"/>
          </ac:picMkLst>
        </pc:picChg>
        <pc:picChg chg="del">
          <ac:chgData name="Ryan Field" userId="e5404742-93b9-49f8-a77e-376200f7c5b4" providerId="ADAL" clId="{19BAAADB-9A15-4C16-A713-741175A2B1BB}" dt="2022-09-02T17:47:20.144" v="174" actId="478"/>
          <ac:picMkLst>
            <pc:docMk/>
            <pc:sldMk cId="481707444" sldId="753"/>
            <ac:picMk id="13" creationId="{5B9CDFD7-F3F9-624D-B050-FB6F2A7053CD}"/>
          </ac:picMkLst>
        </pc:picChg>
        <pc:picChg chg="mod">
          <ac:chgData name="Ryan Field" userId="e5404742-93b9-49f8-a77e-376200f7c5b4" providerId="ADAL" clId="{19BAAADB-9A15-4C16-A713-741175A2B1BB}" dt="2022-09-02T18:01:27.602" v="263" actId="1076"/>
          <ac:picMkLst>
            <pc:docMk/>
            <pc:sldMk cId="481707444" sldId="753"/>
            <ac:picMk id="15" creationId="{EF5138F7-13CE-8F4D-979A-29974000DABF}"/>
          </ac:picMkLst>
        </pc:picChg>
        <pc:picChg chg="del">
          <ac:chgData name="Ryan Field" userId="e5404742-93b9-49f8-a77e-376200f7c5b4" providerId="ADAL" clId="{19BAAADB-9A15-4C16-A713-741175A2B1BB}" dt="2022-09-02T17:57:30.506" v="231" actId="478"/>
          <ac:picMkLst>
            <pc:docMk/>
            <pc:sldMk cId="481707444" sldId="753"/>
            <ac:picMk id="17" creationId="{1D9B0B85-92B2-D448-BF4C-462986B8FBAF}"/>
          </ac:picMkLst>
        </pc:picChg>
        <pc:picChg chg="add">
          <ac:chgData name="Ryan Field" userId="e5404742-93b9-49f8-a77e-376200f7c5b4" providerId="ADAL" clId="{19BAAADB-9A15-4C16-A713-741175A2B1BB}" dt="2022-09-02T17:57:37.948" v="233" actId="22"/>
          <ac:picMkLst>
            <pc:docMk/>
            <pc:sldMk cId="481707444" sldId="753"/>
            <ac:picMk id="18" creationId="{A9414EBD-9C31-BD6F-E253-CA6F233CE3BD}"/>
          </ac:picMkLst>
        </pc:picChg>
      </pc:sldChg>
      <pc:sldChg chg="add del">
        <pc:chgData name="Ryan Field" userId="e5404742-93b9-49f8-a77e-376200f7c5b4" providerId="ADAL" clId="{19BAAADB-9A15-4C16-A713-741175A2B1BB}" dt="2022-09-02T17:56:50.659" v="227"/>
        <pc:sldMkLst>
          <pc:docMk/>
          <pc:sldMk cId="2866373042" sldId="754"/>
        </pc:sldMkLst>
      </pc:sldChg>
      <pc:sldChg chg="del">
        <pc:chgData name="Ryan Field" userId="e5404742-93b9-49f8-a77e-376200f7c5b4" providerId="ADAL" clId="{19BAAADB-9A15-4C16-A713-741175A2B1BB}" dt="2022-09-02T17:47:46.357" v="176" actId="2696"/>
        <pc:sldMkLst>
          <pc:docMk/>
          <pc:sldMk cId="504103597" sldId="75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77165F0-D6AA-EECF-CF06-448A4575C8A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D6923B-4B6C-277A-BFEA-EE25D03EAC2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AC22EE-73DB-4DBE-A497-77C680A999E7}" type="datetimeFigureOut">
              <a:rPr lang="en-GB" smtClean="0"/>
              <a:t>08/09/2022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3659FD-F35D-5E29-6B60-390E7D9011D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CB54D8-3FA8-19CE-F226-78FFCE68732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2C72D6-445F-49A8-9E40-7B39552966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31596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20.tiff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45E7DA-D754-45E8-BCEB-F81B1437F8BC}" type="datetimeFigureOut">
              <a:rPr lang="en-GB" smtClean="0"/>
              <a:t>08/09/2022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F582F3-A049-4C80-A889-E2C7230536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00509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F582F3-A049-4C80-A889-E2C72305367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23634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28CB4-35F4-7741-9CDE-0EF36A4206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3382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F582F3-A049-4C80-A889-E2C72305367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0350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28CB4-35F4-7741-9CDE-0EF36A4206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5078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F582F3-A049-4C80-A889-E2C72305367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61438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F582F3-A049-4C80-A889-E2C72305367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12122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F582F3-A049-4C80-A889-E2C72305367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83220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F582F3-A049-4C80-A889-E2C72305367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21816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F582F3-A049-4C80-A889-E2C72305367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32252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28CB4-35F4-7741-9CDE-0EF36A4206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363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0445D-C798-8030-DBD8-4C46B2E713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370C12-D576-CF67-170B-D7DB7DEA58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C0D6D-E69F-1FB2-6B27-AFF1DE46F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7595F-522B-4C2F-9795-5B51330A6D21}" type="datetimeFigureOut">
              <a:rPr lang="en-GB" smtClean="0"/>
              <a:t>08/09/2022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2859AA-F56B-E629-9382-D2BE35E36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89500-3E7A-AADA-18C5-4FDD15269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ABF40-4F60-4E11-B0E6-7D428E7F3D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9224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93B25-81CE-9D25-1C6B-D5571357A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F1F10F-7F0A-CA15-EDCE-99E95FFC01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D7F9A-CE7E-B69F-A0A6-D718BE676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7595F-522B-4C2F-9795-5B51330A6D21}" type="datetimeFigureOut">
              <a:rPr lang="en-GB" smtClean="0"/>
              <a:t>08/09/2022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D44515-78EC-FB9E-43A9-A3E45867F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DDEDC-CDCF-F6A3-105F-7D2508EC1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ABF40-4F60-4E11-B0E6-7D428E7F3D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5766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4BFF0F-3620-632F-2DFC-8B449D687B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427857-336B-660B-FFA4-33AD049876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D8DB75-8BAA-9CFC-8DB6-95146F391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7595F-522B-4C2F-9795-5B51330A6D21}" type="datetimeFigureOut">
              <a:rPr lang="en-GB" smtClean="0"/>
              <a:t>08/09/2022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906B46-0165-6011-6A1D-A91B53746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D09665-9578-B0E5-C08A-8F341AC35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ABF40-4F60-4E11-B0E6-7D428E7F3D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3860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343DD-E383-604A-74EA-EF25AA17E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AD781-ABE1-C680-38D6-9EE6222693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3662A-DC18-43EF-C6AB-1B9920C8F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7595F-522B-4C2F-9795-5B51330A6D21}" type="datetimeFigureOut">
              <a:rPr lang="en-GB" smtClean="0"/>
              <a:t>08/09/2022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A58E32-1262-B2EC-1A5D-2A594F0CB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B1EF2-2266-DFE0-4281-45C097294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ABF40-4F60-4E11-B0E6-7D428E7F3D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1516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74DAD-20D4-6D5B-EA6C-4E8E3CFB6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CC1E04-AE2C-9913-22F2-DA0E206585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4B2F5F-BE78-8F0E-34A4-D50C55320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7595F-522B-4C2F-9795-5B51330A6D21}" type="datetimeFigureOut">
              <a:rPr lang="en-GB" smtClean="0"/>
              <a:t>08/09/2022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E35FB0-8EB4-6265-ED9B-0983FE7D1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85DB13-AF53-6896-E284-1B4673427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ABF40-4F60-4E11-B0E6-7D428E7F3D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1303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B2D70-7371-98B6-44F8-AA424EF42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989EA-D93F-2ED9-E5AC-6681B203E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61E104-4B53-A6A2-D99D-407B85AC57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2EEB3D-94B3-6CDB-859B-1212D1A6B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7595F-522B-4C2F-9795-5B51330A6D21}" type="datetimeFigureOut">
              <a:rPr lang="en-GB" smtClean="0"/>
              <a:t>08/09/2022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426437-D68A-4AFE-E71A-EAA1FCA8B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93E72-2493-1A27-8AB1-CFBF1C38F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ABF40-4F60-4E11-B0E6-7D428E7F3D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0840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29B02-9EDC-6826-DC64-8D6998A79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26BB69-5B7B-90B3-98BD-30965A3332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286C02-4393-6FE2-AA59-70F0F2D39E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D8B53B-65ED-9BA2-633B-E4DD3FEA23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0F514D-9D21-FAE9-FCC6-F090C4B64F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A69443-3246-D4D6-8E5B-091567D49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7595F-522B-4C2F-9795-5B51330A6D21}" type="datetimeFigureOut">
              <a:rPr lang="en-GB" smtClean="0"/>
              <a:t>08/09/2022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A5F0F1-1320-6592-A5F5-9983CE117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9E5E51-0B22-6E05-1B41-BAF5BD95C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ABF40-4F60-4E11-B0E6-7D428E7F3D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9358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DBDDF-AD2C-72C1-9A45-76547454B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329355-262E-88E4-984F-F0B831FCA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7595F-522B-4C2F-9795-5B51330A6D21}" type="datetimeFigureOut">
              <a:rPr lang="en-GB" smtClean="0"/>
              <a:t>08/09/2022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D6F7C7-CB8D-CEA7-7663-03039EC47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B42EE5-CD95-0E32-819E-8FC8198F2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ABF40-4F60-4E11-B0E6-7D428E7F3D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3584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6359A6-7ACE-6A27-69E7-45D976848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7595F-522B-4C2F-9795-5B51330A6D21}" type="datetimeFigureOut">
              <a:rPr lang="en-GB" smtClean="0"/>
              <a:t>08/09/2022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58FEA0-22E0-98F2-4A20-19FF0098B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292858-B6DC-B94C-9FAC-EB540A178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ABF40-4F60-4E11-B0E6-7D428E7F3D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1204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571F3-FFF5-FF28-2814-DECCC1098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3CF68-3016-2A3F-1D26-9F4A141223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DBC022-B972-AF53-FD5E-827371F64D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8B8FC0-2022-D8D3-59E4-57661EC5D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7595F-522B-4C2F-9795-5B51330A6D21}" type="datetimeFigureOut">
              <a:rPr lang="en-GB" smtClean="0"/>
              <a:t>08/09/2022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5A052C-31CC-F25F-DE1E-395EF85A4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D6BC2-4C2F-5246-1289-EA8ACB268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ABF40-4F60-4E11-B0E6-7D428E7F3D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0692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77CCF-3DA7-EDC0-1C9A-F8F284832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854C7B-F7CA-355D-697E-2A5FCEEB2E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8C1E06-45FF-CD5D-E1F9-B6EC68F388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C687E8-8D80-C503-DE9B-1113B75D2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7595F-522B-4C2F-9795-5B51330A6D21}" type="datetimeFigureOut">
              <a:rPr lang="en-GB" smtClean="0"/>
              <a:t>08/09/2022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F4D8B-43B5-1781-1675-6BE763AA3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308875-F999-899F-A570-7E28B3D2A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ABF40-4F60-4E11-B0E6-7D428E7F3D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663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D66544-9E09-2080-0F9E-DDC24F806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809FFA-A34D-C985-BEF8-3325436687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098CF-B45C-6C97-981E-1DE1EAABDF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37595F-522B-4C2F-9795-5B51330A6D21}" type="datetimeFigureOut">
              <a:rPr lang="en-GB" smtClean="0"/>
              <a:t>08/09/2022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47F9DA-06A4-EE89-9A82-CE2C7906A5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63AB42-F6B0-F158-1B6E-CA5CC80A6D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5ABF40-4F60-4E11-B0E6-7D428E7F3D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4471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Ryan.Field@glasgow.ac.uk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Richard.Reeve@glasgow.ac.uk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irdatapipeline.org/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770989D-6D50-8643-70C6-E2833646A38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97B406-1A64-CFFC-D47C-EBEC1367F363}"/>
              </a:ext>
            </a:extLst>
          </p:cNvPr>
          <p:cNvSpPr txBox="1"/>
          <p:nvPr/>
        </p:nvSpPr>
        <p:spPr>
          <a:xfrm>
            <a:off x="369116" y="3715383"/>
            <a:ext cx="445833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7</a:t>
            </a:r>
            <a:r>
              <a:rPr lang="en-GB" baseline="30000" dirty="0"/>
              <a:t>th</a:t>
            </a:r>
            <a:r>
              <a:rPr lang="en-GB" dirty="0"/>
              <a:t> September 2022</a:t>
            </a:r>
          </a:p>
          <a:p>
            <a:endParaRPr lang="en-GB" dirty="0"/>
          </a:p>
          <a:p>
            <a:r>
              <a:rPr lang="en-GB" dirty="0"/>
              <a:t>Ryan Field: </a:t>
            </a:r>
            <a:r>
              <a:rPr lang="en-GB" dirty="0">
                <a:hlinkClick r:id="rId3"/>
              </a:rPr>
              <a:t>Ryan.Field@glasgow.ac.uk</a:t>
            </a:r>
            <a:endParaRPr lang="en-GB" dirty="0"/>
          </a:p>
          <a:p>
            <a:r>
              <a:rPr lang="en-GB" dirty="0"/>
              <a:t>Richard Reeve: </a:t>
            </a:r>
            <a:r>
              <a:rPr lang="en-GB" dirty="0">
                <a:hlinkClick r:id="rId4"/>
              </a:rPr>
              <a:t>Richard.Reeve@glasgow.ac.uk</a:t>
            </a:r>
            <a:endParaRPr lang="en-GB" dirty="0"/>
          </a:p>
          <a:p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901BA6-C8A0-90F8-F5D9-37AB6E3D922A}"/>
              </a:ext>
            </a:extLst>
          </p:cNvPr>
          <p:cNvSpPr txBox="1"/>
          <p:nvPr/>
        </p:nvSpPr>
        <p:spPr>
          <a:xfrm>
            <a:off x="436228" y="983232"/>
            <a:ext cx="97396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/>
              <a:t>RSECon22 Walkthrough: A FAIR Data Pipeline: provenance-driven data management for traceable scientific workflows</a:t>
            </a:r>
          </a:p>
        </p:txBody>
      </p:sp>
    </p:spTree>
    <p:extLst>
      <p:ext uri="{BB962C8B-B14F-4D97-AF65-F5344CB8AC3E}">
        <p14:creationId xmlns:p14="http://schemas.microsoft.com/office/powerpoint/2010/main" val="2312686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C4685DE0-49AC-6F35-4A0B-716CA91A98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599" y="0"/>
            <a:ext cx="117268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296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B217-5140-A344-A1AD-F0740361B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704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ED7D31"/>
                </a:solidFill>
                <a:latin typeface="Avenir Book" panose="02000503020000020003" pitchFamily="2" charset="0"/>
              </a:rPr>
              <a:t>Open Provenance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D9B0B85-92B2-D448-BF4C-462986B8FB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8"/>
            <a:ext cx="1687501" cy="168750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02CC5E9-E93B-884B-BD6E-941FB27A5494}"/>
              </a:ext>
            </a:extLst>
          </p:cNvPr>
          <p:cNvSpPr/>
          <p:nvPr/>
        </p:nvSpPr>
        <p:spPr>
          <a:xfrm>
            <a:off x="2893925" y="4073808"/>
            <a:ext cx="2341266" cy="728505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C4E330-B7D9-E24F-8BDD-8DA49036F90C}"/>
              </a:ext>
            </a:extLst>
          </p:cNvPr>
          <p:cNvSpPr/>
          <p:nvPr/>
        </p:nvSpPr>
        <p:spPr>
          <a:xfrm>
            <a:off x="5466303" y="3428999"/>
            <a:ext cx="2970829" cy="1373313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3" name="Picture 1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B9CDFD7-F3F9-624D-B050-FB6F2A7053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88649"/>
            <a:ext cx="10487398" cy="5169351"/>
          </a:xfrm>
          <a:prstGeom prst="rect">
            <a:avLst/>
          </a:prstGeom>
        </p:spPr>
      </p:pic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CC4DEFF-074E-BD46-AB1C-40A0E6B305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5183" y="864704"/>
            <a:ext cx="7836817" cy="4035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85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B217-5140-A344-A1AD-F0740361B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704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ED7D31"/>
                </a:solidFill>
                <a:latin typeface="Avenir Book" panose="02000503020000020003" pitchFamily="2" charset="0"/>
              </a:rPr>
              <a:t>Open Metadata</a:t>
            </a:r>
          </a:p>
        </p:txBody>
      </p:sp>
      <p:pic>
        <p:nvPicPr>
          <p:cNvPr id="12" name="Picture 1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0F4C64A-4C20-AB44-90B1-849A711E4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5193" y="1152478"/>
            <a:ext cx="7786807" cy="4553043"/>
          </a:xfrm>
          <a:prstGeom prst="rect">
            <a:avLst/>
          </a:prstGeom>
        </p:spPr>
      </p:pic>
      <p:pic>
        <p:nvPicPr>
          <p:cNvPr id="15" name="Picture 1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F5138F7-13CE-8F4D-979A-29974000DA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15" y="2610212"/>
            <a:ext cx="7022970" cy="309530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9414EBD-9C31-BD6F-E253-CA6F233CE3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0"/>
            <a:ext cx="1687501" cy="1687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707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8955246-73E0-E703-F418-34E3C366D4F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864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rgbClr val="ED7D31"/>
                </a:solidFill>
                <a:latin typeface="Avenir Book" panose="02000503020000020003" pitchFamily="2" charset="0"/>
              </a:rPr>
              <a:t>FAIR Data pipeline</a:t>
            </a:r>
            <a:endParaRPr lang="en-US" sz="4000" dirty="0">
              <a:solidFill>
                <a:srgbClr val="ED7D31"/>
              </a:solidFill>
              <a:latin typeface="Avenir Book" panose="02000503020000020003" pitchFamily="2" charset="0"/>
            </a:endParaRP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179F37AB-A995-9168-A828-8E7C4EA8DEBE}"/>
              </a:ext>
            </a:extLst>
          </p:cNvPr>
          <p:cNvGrpSpPr/>
          <p:nvPr/>
        </p:nvGrpSpPr>
        <p:grpSpPr>
          <a:xfrm>
            <a:off x="1618987" y="1456885"/>
            <a:ext cx="8954025" cy="4918584"/>
            <a:chOff x="2905116" y="1713558"/>
            <a:chExt cx="8954025" cy="4918584"/>
          </a:xfrm>
        </p:grpSpPr>
        <p:sp>
          <p:nvSpPr>
            <p:cNvPr id="9" name="Google Shape;54;p13">
              <a:extLst>
                <a:ext uri="{FF2B5EF4-FFF2-40B4-BE49-F238E27FC236}">
                  <a16:creationId xmlns:a16="http://schemas.microsoft.com/office/drawing/2014/main" id="{411DE516-DCA6-AECB-605A-103809717AD0}"/>
                </a:ext>
              </a:extLst>
            </p:cNvPr>
            <p:cNvSpPr/>
            <p:nvPr/>
          </p:nvSpPr>
          <p:spPr>
            <a:xfrm>
              <a:off x="5470616" y="4202636"/>
              <a:ext cx="990900" cy="643500"/>
            </a:xfrm>
            <a:prstGeom prst="roundRect">
              <a:avLst>
                <a:gd name="adj" fmla="val 16667"/>
              </a:avLst>
            </a:prstGeom>
            <a:solidFill>
              <a:srgbClr val="00FFFF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/>
                <a:t>Sync upload</a:t>
              </a:r>
              <a:endParaRPr sz="1000"/>
            </a:p>
          </p:txBody>
        </p:sp>
        <p:cxnSp>
          <p:nvCxnSpPr>
            <p:cNvPr id="10" name="Google Shape;55;p13">
              <a:extLst>
                <a:ext uri="{FF2B5EF4-FFF2-40B4-BE49-F238E27FC236}">
                  <a16:creationId xmlns:a16="http://schemas.microsoft.com/office/drawing/2014/main" id="{D4BD3E4F-E406-F887-D1BF-414AC25D5FF3}"/>
                </a:ext>
              </a:extLst>
            </p:cNvPr>
            <p:cNvCxnSpPr>
              <a:stCxn id="11" idx="3"/>
              <a:endCxn id="55" idx="2"/>
            </p:cNvCxnSpPr>
            <p:nvPr/>
          </p:nvCxnSpPr>
          <p:spPr>
            <a:xfrm>
              <a:off x="6461527" y="3436490"/>
              <a:ext cx="924900" cy="16551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rgbClr val="FF9900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  <p:sp>
          <p:nvSpPr>
            <p:cNvPr id="11" name="Google Shape;56;p13">
              <a:extLst>
                <a:ext uri="{FF2B5EF4-FFF2-40B4-BE49-F238E27FC236}">
                  <a16:creationId xmlns:a16="http://schemas.microsoft.com/office/drawing/2014/main" id="{DE9FB8C4-0093-84A6-78D5-8D0F0BC12D45}"/>
                </a:ext>
              </a:extLst>
            </p:cNvPr>
            <p:cNvSpPr/>
            <p:nvPr/>
          </p:nvSpPr>
          <p:spPr>
            <a:xfrm>
              <a:off x="5470627" y="3114740"/>
              <a:ext cx="990900" cy="643500"/>
            </a:xfrm>
            <a:prstGeom prst="roundRect">
              <a:avLst>
                <a:gd name="adj" fmla="val 16667"/>
              </a:avLst>
            </a:prstGeom>
            <a:solidFill>
              <a:srgbClr val="00FFFF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/>
                <a:t>Sync download</a:t>
              </a:r>
              <a:endParaRPr sz="1000"/>
            </a:p>
          </p:txBody>
        </p:sp>
        <p:sp>
          <p:nvSpPr>
            <p:cNvPr id="12" name="Google Shape;58;p13">
              <a:extLst>
                <a:ext uri="{FF2B5EF4-FFF2-40B4-BE49-F238E27FC236}">
                  <a16:creationId xmlns:a16="http://schemas.microsoft.com/office/drawing/2014/main" id="{73DDB12A-ABF1-1912-72A4-0D8377B80DE9}"/>
                </a:ext>
              </a:extLst>
            </p:cNvPr>
            <p:cNvSpPr/>
            <p:nvPr/>
          </p:nvSpPr>
          <p:spPr>
            <a:xfrm>
              <a:off x="10399403" y="1713558"/>
              <a:ext cx="990900" cy="870900"/>
            </a:xfrm>
            <a:prstGeom prst="roundRect">
              <a:avLst>
                <a:gd name="adj" fmla="val 16667"/>
              </a:avLst>
            </a:prstGeom>
            <a:solidFill>
              <a:srgbClr val="FFD966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/>
                <a:t>Models</a:t>
              </a:r>
              <a:endParaRPr sz="1000"/>
            </a:p>
          </p:txBody>
        </p:sp>
        <p:sp>
          <p:nvSpPr>
            <p:cNvPr id="13" name="Google Shape;59;p13">
              <a:extLst>
                <a:ext uri="{FF2B5EF4-FFF2-40B4-BE49-F238E27FC236}">
                  <a16:creationId xmlns:a16="http://schemas.microsoft.com/office/drawing/2014/main" id="{ECB1F233-91F2-E984-AAB2-17900D920EF3}"/>
                </a:ext>
              </a:extLst>
            </p:cNvPr>
            <p:cNvSpPr/>
            <p:nvPr/>
          </p:nvSpPr>
          <p:spPr>
            <a:xfrm>
              <a:off x="10475690" y="1801233"/>
              <a:ext cx="990900" cy="870900"/>
            </a:xfrm>
            <a:prstGeom prst="roundRect">
              <a:avLst>
                <a:gd name="adj" fmla="val 16667"/>
              </a:avLst>
            </a:prstGeom>
            <a:solidFill>
              <a:srgbClr val="00FFFF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/>
                <a:t>Models</a:t>
              </a:r>
              <a:endParaRPr sz="1000"/>
            </a:p>
          </p:txBody>
        </p:sp>
        <p:sp>
          <p:nvSpPr>
            <p:cNvPr id="14" name="Google Shape;60;p13">
              <a:extLst>
                <a:ext uri="{FF2B5EF4-FFF2-40B4-BE49-F238E27FC236}">
                  <a16:creationId xmlns:a16="http://schemas.microsoft.com/office/drawing/2014/main" id="{B1FEA810-F48F-93D6-45A7-51282B8EFD8B}"/>
                </a:ext>
              </a:extLst>
            </p:cNvPr>
            <p:cNvSpPr/>
            <p:nvPr/>
          </p:nvSpPr>
          <p:spPr>
            <a:xfrm>
              <a:off x="3065816" y="2604828"/>
              <a:ext cx="991074" cy="643354"/>
            </a:xfrm>
            <a:prstGeom prst="flowChartMagneticDisk">
              <a:avLst/>
            </a:prstGeom>
            <a:solidFill>
              <a:srgbClr val="FFD966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/>
                <a:t>Data repository</a:t>
              </a:r>
              <a:endParaRPr sz="1000"/>
            </a:p>
          </p:txBody>
        </p:sp>
        <p:sp>
          <p:nvSpPr>
            <p:cNvPr id="15" name="Google Shape;61;p13">
              <a:extLst>
                <a:ext uri="{FF2B5EF4-FFF2-40B4-BE49-F238E27FC236}">
                  <a16:creationId xmlns:a16="http://schemas.microsoft.com/office/drawing/2014/main" id="{B0FBD0E2-E2F2-5562-3715-4EE63BAAA7C8}"/>
                </a:ext>
              </a:extLst>
            </p:cNvPr>
            <p:cNvSpPr/>
            <p:nvPr/>
          </p:nvSpPr>
          <p:spPr>
            <a:xfrm>
              <a:off x="3140791" y="2711065"/>
              <a:ext cx="991074" cy="643354"/>
            </a:xfrm>
            <a:prstGeom prst="flowChartMagneticDisk">
              <a:avLst/>
            </a:prstGeom>
            <a:solidFill>
              <a:srgbClr val="00FFFF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/>
                <a:t>Data repository</a:t>
              </a:r>
              <a:endParaRPr sz="1000"/>
            </a:p>
          </p:txBody>
        </p:sp>
        <p:sp>
          <p:nvSpPr>
            <p:cNvPr id="16" name="Google Shape;62;p13">
              <a:extLst>
                <a:ext uri="{FF2B5EF4-FFF2-40B4-BE49-F238E27FC236}">
                  <a16:creationId xmlns:a16="http://schemas.microsoft.com/office/drawing/2014/main" id="{48DB825C-73B0-3512-ED76-7A3B531AF954}"/>
                </a:ext>
              </a:extLst>
            </p:cNvPr>
            <p:cNvSpPr/>
            <p:nvPr/>
          </p:nvSpPr>
          <p:spPr>
            <a:xfrm>
              <a:off x="3215766" y="2817303"/>
              <a:ext cx="991074" cy="643354"/>
            </a:xfrm>
            <a:prstGeom prst="flowChartMagneticDisk">
              <a:avLst/>
            </a:prstGeom>
            <a:solidFill>
              <a:srgbClr val="FFFF00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/>
                <a:t>Data repositories</a:t>
              </a:r>
              <a:endParaRPr sz="1000"/>
            </a:p>
          </p:txBody>
        </p:sp>
        <p:sp>
          <p:nvSpPr>
            <p:cNvPr id="17" name="Google Shape;63;p13">
              <a:extLst>
                <a:ext uri="{FF2B5EF4-FFF2-40B4-BE49-F238E27FC236}">
                  <a16:creationId xmlns:a16="http://schemas.microsoft.com/office/drawing/2014/main" id="{E76BDB5C-768B-6D70-1DC3-ACC7C92FAA97}"/>
                </a:ext>
              </a:extLst>
            </p:cNvPr>
            <p:cNvSpPr/>
            <p:nvPr/>
          </p:nvSpPr>
          <p:spPr>
            <a:xfrm>
              <a:off x="3140791" y="4215523"/>
              <a:ext cx="991074" cy="643354"/>
            </a:xfrm>
            <a:prstGeom prst="flowChartMagneticDisk">
              <a:avLst/>
            </a:prstGeom>
            <a:solidFill>
              <a:srgbClr val="00FFFF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/>
                <a:t>Remote Data registry</a:t>
              </a:r>
              <a:endParaRPr sz="1000"/>
            </a:p>
          </p:txBody>
        </p:sp>
        <p:sp>
          <p:nvSpPr>
            <p:cNvPr id="18" name="Google Shape;64;p13">
              <a:extLst>
                <a:ext uri="{FF2B5EF4-FFF2-40B4-BE49-F238E27FC236}">
                  <a16:creationId xmlns:a16="http://schemas.microsoft.com/office/drawing/2014/main" id="{6D3DDB26-0FE7-4B83-B941-91889E9C83D6}"/>
                </a:ext>
              </a:extLst>
            </p:cNvPr>
            <p:cNvSpPr/>
            <p:nvPr/>
          </p:nvSpPr>
          <p:spPr>
            <a:xfrm>
              <a:off x="10551978" y="1888908"/>
              <a:ext cx="990900" cy="8709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/>
                <a:t>Code (Java, C++, Python, Julia, R)</a:t>
              </a:r>
              <a:endParaRPr sz="1000"/>
            </a:p>
          </p:txBody>
        </p:sp>
        <p:cxnSp>
          <p:nvCxnSpPr>
            <p:cNvPr id="19" name="Google Shape;65;p13">
              <a:extLst>
                <a:ext uri="{FF2B5EF4-FFF2-40B4-BE49-F238E27FC236}">
                  <a16:creationId xmlns:a16="http://schemas.microsoft.com/office/drawing/2014/main" id="{D8FDA7FE-C800-EB72-A249-2770FA110026}"/>
                </a:ext>
              </a:extLst>
            </p:cNvPr>
            <p:cNvCxnSpPr>
              <a:stCxn id="17" idx="1"/>
              <a:endCxn id="11" idx="1"/>
            </p:cNvCxnSpPr>
            <p:nvPr/>
          </p:nvCxnSpPr>
          <p:spPr>
            <a:xfrm rot="16200000">
              <a:off x="4163878" y="2908873"/>
              <a:ext cx="779100" cy="1834200"/>
            </a:xfrm>
            <a:prstGeom prst="curvedConnector2">
              <a:avLst/>
            </a:prstGeom>
            <a:noFill/>
            <a:ln w="28575" cap="flat" cmpd="sng">
              <a:solidFill>
                <a:srgbClr val="FF9900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  <p:cxnSp>
          <p:nvCxnSpPr>
            <p:cNvPr id="20" name="Google Shape;66;p13">
              <a:extLst>
                <a:ext uri="{FF2B5EF4-FFF2-40B4-BE49-F238E27FC236}">
                  <a16:creationId xmlns:a16="http://schemas.microsoft.com/office/drawing/2014/main" id="{F297A36D-E5FE-E544-7700-8A406876F198}"/>
                </a:ext>
              </a:extLst>
            </p:cNvPr>
            <p:cNvCxnSpPr>
              <a:stCxn id="11" idx="3"/>
              <a:endCxn id="56" idx="1"/>
            </p:cNvCxnSpPr>
            <p:nvPr/>
          </p:nvCxnSpPr>
          <p:spPr>
            <a:xfrm>
              <a:off x="6461527" y="3436490"/>
              <a:ext cx="887100" cy="833700"/>
            </a:xfrm>
            <a:prstGeom prst="curvedConnector3">
              <a:avLst>
                <a:gd name="adj1" fmla="val 50004"/>
              </a:avLst>
            </a:prstGeom>
            <a:noFill/>
            <a:ln w="28575" cap="flat" cmpd="sng">
              <a:solidFill>
                <a:srgbClr val="FF9900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  <p:cxnSp>
          <p:nvCxnSpPr>
            <p:cNvPr id="21" name="Google Shape;68;p13">
              <a:extLst>
                <a:ext uri="{FF2B5EF4-FFF2-40B4-BE49-F238E27FC236}">
                  <a16:creationId xmlns:a16="http://schemas.microsoft.com/office/drawing/2014/main" id="{2CB6A935-69CD-D528-67F5-0AFF3797C41E}"/>
                </a:ext>
              </a:extLst>
            </p:cNvPr>
            <p:cNvCxnSpPr>
              <a:stCxn id="56" idx="1"/>
              <a:endCxn id="9" idx="3"/>
            </p:cNvCxnSpPr>
            <p:nvPr/>
          </p:nvCxnSpPr>
          <p:spPr>
            <a:xfrm flipH="1">
              <a:off x="6461604" y="4270055"/>
              <a:ext cx="887100" cy="254400"/>
            </a:xfrm>
            <a:prstGeom prst="curvedConnector3">
              <a:avLst>
                <a:gd name="adj1" fmla="val 50005"/>
              </a:avLst>
            </a:prstGeom>
            <a:noFill/>
            <a:ln w="28575" cap="flat" cmpd="sng">
              <a:solidFill>
                <a:srgbClr val="4A86E8"/>
              </a:solidFill>
              <a:prstDash val="dash"/>
              <a:round/>
              <a:headEnd type="none" w="med" len="med"/>
              <a:tailEnd type="triangle" w="med" len="med"/>
            </a:ln>
          </p:spPr>
        </p:cxnSp>
        <p:cxnSp>
          <p:nvCxnSpPr>
            <p:cNvPr id="22" name="Google Shape;69;p13">
              <a:extLst>
                <a:ext uri="{FF2B5EF4-FFF2-40B4-BE49-F238E27FC236}">
                  <a16:creationId xmlns:a16="http://schemas.microsoft.com/office/drawing/2014/main" id="{7D0B9BBE-8F32-40F1-4100-3E3091523114}"/>
                </a:ext>
              </a:extLst>
            </p:cNvPr>
            <p:cNvCxnSpPr>
              <a:stCxn id="9" idx="0"/>
              <a:endCxn id="16" idx="3"/>
            </p:cNvCxnSpPr>
            <p:nvPr/>
          </p:nvCxnSpPr>
          <p:spPr>
            <a:xfrm rot="5400000" flipH="1">
              <a:off x="4467716" y="2704286"/>
              <a:ext cx="741900" cy="2254800"/>
            </a:xfrm>
            <a:prstGeom prst="curvedConnector3">
              <a:avLst>
                <a:gd name="adj1" fmla="val 50005"/>
              </a:avLst>
            </a:prstGeom>
            <a:noFill/>
            <a:ln w="28575" cap="flat" cmpd="sng">
              <a:solidFill>
                <a:srgbClr val="4A86E8"/>
              </a:solidFill>
              <a:prstDash val="dash"/>
              <a:round/>
              <a:headEnd type="none" w="med" len="med"/>
              <a:tailEnd type="triangle" w="med" len="med"/>
            </a:ln>
          </p:spPr>
        </p:cxnSp>
        <p:cxnSp>
          <p:nvCxnSpPr>
            <p:cNvPr id="23" name="Google Shape;70;p13">
              <a:extLst>
                <a:ext uri="{FF2B5EF4-FFF2-40B4-BE49-F238E27FC236}">
                  <a16:creationId xmlns:a16="http://schemas.microsoft.com/office/drawing/2014/main" id="{F7B1DC49-2C4A-7C73-B1DF-278F3DC42B83}"/>
                </a:ext>
              </a:extLst>
            </p:cNvPr>
            <p:cNvCxnSpPr>
              <a:stCxn id="9" idx="1"/>
              <a:endCxn id="17" idx="3"/>
            </p:cNvCxnSpPr>
            <p:nvPr/>
          </p:nvCxnSpPr>
          <p:spPr>
            <a:xfrm flipH="1">
              <a:off x="3636416" y="4524386"/>
              <a:ext cx="1834200" cy="334500"/>
            </a:xfrm>
            <a:prstGeom prst="curvedConnector4">
              <a:avLst>
                <a:gd name="adj1" fmla="val 36494"/>
                <a:gd name="adj2" fmla="val 171186"/>
              </a:avLst>
            </a:prstGeom>
            <a:noFill/>
            <a:ln w="28575" cap="flat" cmpd="sng">
              <a:solidFill>
                <a:srgbClr val="4A86E8"/>
              </a:solidFill>
              <a:prstDash val="dash"/>
              <a:round/>
              <a:headEnd type="none" w="med" len="med"/>
              <a:tailEnd type="triangle" w="med" len="med"/>
            </a:ln>
          </p:spPr>
        </p:cxnSp>
        <p:cxnSp>
          <p:nvCxnSpPr>
            <p:cNvPr id="24" name="Google Shape;71;p13">
              <a:extLst>
                <a:ext uri="{FF2B5EF4-FFF2-40B4-BE49-F238E27FC236}">
                  <a16:creationId xmlns:a16="http://schemas.microsoft.com/office/drawing/2014/main" id="{4E575162-0936-4840-CC55-F6CB8C8C7EC0}"/>
                </a:ext>
              </a:extLst>
            </p:cNvPr>
            <p:cNvCxnSpPr>
              <a:stCxn id="18" idx="2"/>
              <a:endCxn id="29" idx="0"/>
            </p:cNvCxnSpPr>
            <p:nvPr/>
          </p:nvCxnSpPr>
          <p:spPr>
            <a:xfrm flipH="1">
              <a:off x="11047128" y="2759808"/>
              <a:ext cx="300" cy="522900"/>
            </a:xfrm>
            <a:prstGeom prst="straightConnector1">
              <a:avLst/>
            </a:prstGeom>
            <a:noFill/>
            <a:ln w="28575" cap="flat" cmpd="sng">
              <a:solidFill>
                <a:srgbClr val="CC4125"/>
              </a:solidFill>
              <a:prstDash val="dot"/>
              <a:round/>
              <a:headEnd type="stealth" w="med" len="med"/>
              <a:tailEnd type="triangle" w="med" len="med"/>
            </a:ln>
          </p:spPr>
        </p:cxnSp>
        <p:sp>
          <p:nvSpPr>
            <p:cNvPr id="25" name="Google Shape;73;p13">
              <a:extLst>
                <a:ext uri="{FF2B5EF4-FFF2-40B4-BE49-F238E27FC236}">
                  <a16:creationId xmlns:a16="http://schemas.microsoft.com/office/drawing/2014/main" id="{F8CE6792-0B02-EBF9-A8A5-A8CF0520E1E5}"/>
                </a:ext>
              </a:extLst>
            </p:cNvPr>
            <p:cNvSpPr/>
            <p:nvPr/>
          </p:nvSpPr>
          <p:spPr>
            <a:xfrm>
              <a:off x="7348704" y="3151580"/>
              <a:ext cx="1066500" cy="536400"/>
            </a:xfrm>
            <a:prstGeom prst="foldedCorner">
              <a:avLst>
                <a:gd name="adj" fmla="val 16667"/>
              </a:avLst>
            </a:prstGeom>
            <a:solidFill>
              <a:srgbClr val="FFFF00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dirty="0"/>
                <a:t>Model configuration script (</a:t>
              </a:r>
              <a:r>
                <a:rPr lang="en-GB" sz="1000" dirty="0" err="1"/>
                <a:t>yaml</a:t>
              </a:r>
              <a:r>
                <a:rPr lang="en-GB" sz="1000" dirty="0"/>
                <a:t>)</a:t>
              </a:r>
              <a:endParaRPr sz="1000" dirty="0"/>
            </a:p>
          </p:txBody>
        </p:sp>
        <p:cxnSp>
          <p:nvCxnSpPr>
            <p:cNvPr id="26" name="Google Shape;74;p13">
              <a:extLst>
                <a:ext uri="{FF2B5EF4-FFF2-40B4-BE49-F238E27FC236}">
                  <a16:creationId xmlns:a16="http://schemas.microsoft.com/office/drawing/2014/main" id="{190D51D6-B458-C19B-11BD-9C9AC1D21903}"/>
                </a:ext>
              </a:extLst>
            </p:cNvPr>
            <p:cNvCxnSpPr>
              <a:stCxn id="25" idx="1"/>
              <a:endCxn id="11" idx="0"/>
            </p:cNvCxnSpPr>
            <p:nvPr/>
          </p:nvCxnSpPr>
          <p:spPr>
            <a:xfrm rot="10800000">
              <a:off x="5966004" y="3114680"/>
              <a:ext cx="1382700" cy="305100"/>
            </a:xfrm>
            <a:prstGeom prst="curvedConnector4">
              <a:avLst>
                <a:gd name="adj1" fmla="val 32081"/>
                <a:gd name="adj2" fmla="val 178028"/>
              </a:avLst>
            </a:prstGeom>
            <a:noFill/>
            <a:ln w="28575" cap="flat" cmpd="sng">
              <a:solidFill>
                <a:srgbClr val="FF9900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  <p:cxnSp>
          <p:nvCxnSpPr>
            <p:cNvPr id="27" name="Google Shape;75;p13">
              <a:extLst>
                <a:ext uri="{FF2B5EF4-FFF2-40B4-BE49-F238E27FC236}">
                  <a16:creationId xmlns:a16="http://schemas.microsoft.com/office/drawing/2014/main" id="{B7E5D997-C23E-8255-DB2B-FC6AE2ABA7FB}"/>
                </a:ext>
              </a:extLst>
            </p:cNvPr>
            <p:cNvCxnSpPr>
              <a:stCxn id="25" idx="3"/>
            </p:cNvCxnSpPr>
            <p:nvPr/>
          </p:nvCxnSpPr>
          <p:spPr>
            <a:xfrm>
              <a:off x="8415204" y="3419780"/>
              <a:ext cx="1953600" cy="4452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rgbClr val="CC0000"/>
              </a:solidFill>
              <a:prstDash val="dot"/>
              <a:round/>
              <a:headEnd type="none" w="med" len="med"/>
              <a:tailEnd type="stealth" w="med" len="med"/>
            </a:ln>
          </p:spPr>
        </p:cxnSp>
        <p:grpSp>
          <p:nvGrpSpPr>
            <p:cNvPr id="28" name="Google Shape;76;p13">
              <a:extLst>
                <a:ext uri="{FF2B5EF4-FFF2-40B4-BE49-F238E27FC236}">
                  <a16:creationId xmlns:a16="http://schemas.microsoft.com/office/drawing/2014/main" id="{8E595866-973D-D76D-12B3-7C9308084555}"/>
                </a:ext>
              </a:extLst>
            </p:cNvPr>
            <p:cNvGrpSpPr/>
            <p:nvPr/>
          </p:nvGrpSpPr>
          <p:grpSpPr>
            <a:xfrm>
              <a:off x="10356869" y="3282680"/>
              <a:ext cx="1380439" cy="2085936"/>
              <a:chOff x="6685974" y="908938"/>
              <a:chExt cx="1598100" cy="2191800"/>
            </a:xfrm>
          </p:grpSpPr>
          <p:sp>
            <p:nvSpPr>
              <p:cNvPr id="29" name="Google Shape;72;p13">
                <a:extLst>
                  <a:ext uri="{FF2B5EF4-FFF2-40B4-BE49-F238E27FC236}">
                    <a16:creationId xmlns:a16="http://schemas.microsoft.com/office/drawing/2014/main" id="{6B54A1A6-3E9D-F6C7-CDF2-BBC16E260BDB}"/>
                  </a:ext>
                </a:extLst>
              </p:cNvPr>
              <p:cNvSpPr/>
              <p:nvPr/>
            </p:nvSpPr>
            <p:spPr>
              <a:xfrm>
                <a:off x="6685974" y="908938"/>
                <a:ext cx="1598100" cy="2191800"/>
              </a:xfrm>
              <a:prstGeom prst="rect">
                <a:avLst/>
              </a:prstGeom>
              <a:solidFill>
                <a:srgbClr val="00FFFF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000"/>
                  <a:t>Pipeline API</a:t>
                </a:r>
                <a:endParaRPr sz="1000"/>
              </a:p>
            </p:txBody>
          </p:sp>
          <p:sp>
            <p:nvSpPr>
              <p:cNvPr id="30" name="Google Shape;77;p13">
                <a:extLst>
                  <a:ext uri="{FF2B5EF4-FFF2-40B4-BE49-F238E27FC236}">
                    <a16:creationId xmlns:a16="http://schemas.microsoft.com/office/drawing/2014/main" id="{2E6949E7-EE4F-4571-B6C4-5E9D09582E21}"/>
                  </a:ext>
                </a:extLst>
              </p:cNvPr>
              <p:cNvSpPr/>
              <p:nvPr/>
            </p:nvSpPr>
            <p:spPr>
              <a:xfrm>
                <a:off x="6817599" y="1509481"/>
                <a:ext cx="1335600" cy="449400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CC4125"/>
                </a:solidFill>
                <a:prstDash val="dot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700" dirty="0" err="1">
                    <a:solidFill>
                      <a:schemeClr val="dk1"/>
                    </a:solidFill>
                    <a:latin typeface="Courier New"/>
                    <a:ea typeface="Courier New"/>
                    <a:cs typeface="Courier New"/>
                    <a:sym typeface="Courier New"/>
                  </a:rPr>
                  <a:t>read_estimate</a:t>
                </a:r>
                <a:r>
                  <a:rPr lang="en-GB" sz="700" dirty="0">
                    <a:solidFill>
                      <a:schemeClr val="dk1"/>
                    </a:solidFill>
                    <a:latin typeface="Courier New"/>
                    <a:ea typeface="Courier New"/>
                    <a:cs typeface="Courier New"/>
                    <a:sym typeface="Courier New"/>
                  </a:rPr>
                  <a:t>(.)</a:t>
                </a:r>
                <a:endParaRPr sz="700" dirty="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700" dirty="0">
                    <a:solidFill>
                      <a:schemeClr val="dk1"/>
                    </a:solidFill>
                    <a:latin typeface="Courier New"/>
                    <a:ea typeface="Courier New"/>
                    <a:cs typeface="Courier New"/>
                    <a:sym typeface="Courier New"/>
                  </a:rPr>
                  <a:t>...</a:t>
                </a:r>
                <a:endParaRPr sz="700" dirty="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700" dirty="0" err="1">
                    <a:solidFill>
                      <a:schemeClr val="dk1"/>
                    </a:solidFill>
                    <a:latin typeface="Courier New"/>
                    <a:ea typeface="Courier New"/>
                    <a:cs typeface="Courier New"/>
                    <a:sym typeface="Courier New"/>
                  </a:rPr>
                  <a:t>read_array</a:t>
                </a:r>
                <a:r>
                  <a:rPr lang="en-GB" sz="700" dirty="0">
                    <a:solidFill>
                      <a:schemeClr val="dk1"/>
                    </a:solidFill>
                    <a:latin typeface="Courier New"/>
                    <a:ea typeface="Courier New"/>
                    <a:cs typeface="Courier New"/>
                    <a:sym typeface="Courier New"/>
                  </a:rPr>
                  <a:t>(.)</a:t>
                </a:r>
                <a:endParaRPr sz="700" dirty="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-GB" sz="700" dirty="0" err="1">
                    <a:solidFill>
                      <a:schemeClr val="dk1"/>
                    </a:solidFill>
                    <a:latin typeface="Courier New"/>
                    <a:ea typeface="Courier New"/>
                    <a:cs typeface="Courier New"/>
                    <a:sym typeface="Courier New"/>
                  </a:rPr>
                  <a:t>read_table</a:t>
                </a:r>
                <a:r>
                  <a:rPr lang="en-GB" sz="700" dirty="0">
                    <a:solidFill>
                      <a:schemeClr val="dk1"/>
                    </a:solidFill>
                    <a:latin typeface="Courier New"/>
                    <a:ea typeface="Courier New"/>
                    <a:cs typeface="Courier New"/>
                    <a:sym typeface="Courier New"/>
                  </a:rPr>
                  <a:t>(.)</a:t>
                </a:r>
                <a:endParaRPr sz="700" dirty="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endParaRPr>
              </a:p>
            </p:txBody>
          </p:sp>
          <p:sp>
            <p:nvSpPr>
              <p:cNvPr id="31" name="Google Shape;78;p13">
                <a:extLst>
                  <a:ext uri="{FF2B5EF4-FFF2-40B4-BE49-F238E27FC236}">
                    <a16:creationId xmlns:a16="http://schemas.microsoft.com/office/drawing/2014/main" id="{EE35CB54-6A2F-C185-EAD3-159093008554}"/>
                  </a:ext>
                </a:extLst>
              </p:cNvPr>
              <p:cNvSpPr/>
              <p:nvPr/>
            </p:nvSpPr>
            <p:spPr>
              <a:xfrm>
                <a:off x="6817599" y="2034440"/>
                <a:ext cx="1335600" cy="449400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CC4125"/>
                </a:solidFill>
                <a:prstDash val="dot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-GB" sz="700">
                    <a:solidFill>
                      <a:schemeClr val="dk1"/>
                    </a:solidFill>
                    <a:latin typeface="Courier New"/>
                    <a:ea typeface="Courier New"/>
                    <a:cs typeface="Courier New"/>
                    <a:sym typeface="Courier New"/>
                  </a:rPr>
                  <a:t>write_estimate(.)</a:t>
                </a:r>
                <a:endParaRPr sz="7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-GB" sz="700">
                    <a:solidFill>
                      <a:schemeClr val="dk1"/>
                    </a:solidFill>
                    <a:latin typeface="Courier New"/>
                    <a:ea typeface="Courier New"/>
                    <a:cs typeface="Courier New"/>
                    <a:sym typeface="Courier New"/>
                  </a:rPr>
                  <a:t>…</a:t>
                </a:r>
                <a:endParaRPr sz="7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-GB" sz="700">
                    <a:solidFill>
                      <a:schemeClr val="dk1"/>
                    </a:solidFill>
                    <a:latin typeface="Courier New"/>
                    <a:ea typeface="Courier New"/>
                    <a:cs typeface="Courier New"/>
                    <a:sym typeface="Courier New"/>
                  </a:rPr>
                  <a:t>write_array(.)</a:t>
                </a:r>
                <a:endParaRPr sz="7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700">
                    <a:solidFill>
                      <a:schemeClr val="dk1"/>
                    </a:solidFill>
                    <a:latin typeface="Courier New"/>
                    <a:ea typeface="Courier New"/>
                    <a:cs typeface="Courier New"/>
                    <a:sym typeface="Courier New"/>
                  </a:rPr>
                  <a:t>write_table(.)</a:t>
                </a:r>
                <a:endParaRPr sz="7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endParaRPr>
              </a:p>
            </p:txBody>
          </p:sp>
        </p:grpSp>
        <p:sp>
          <p:nvSpPr>
            <p:cNvPr id="32" name="Google Shape;79;p13">
              <a:extLst>
                <a:ext uri="{FF2B5EF4-FFF2-40B4-BE49-F238E27FC236}">
                  <a16:creationId xmlns:a16="http://schemas.microsoft.com/office/drawing/2014/main" id="{DE70B97F-2C77-178E-3C4A-2E9BEB2EDCD2}"/>
                </a:ext>
              </a:extLst>
            </p:cNvPr>
            <p:cNvSpPr txBox="1"/>
            <p:nvPr/>
          </p:nvSpPr>
          <p:spPr>
            <a:xfrm>
              <a:off x="2905116" y="5094642"/>
              <a:ext cx="2323800" cy="35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Data and metadata flow</a:t>
              </a:r>
              <a:endParaRPr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3" name="Google Shape;80;p13">
              <a:extLst>
                <a:ext uri="{FF2B5EF4-FFF2-40B4-BE49-F238E27FC236}">
                  <a16:creationId xmlns:a16="http://schemas.microsoft.com/office/drawing/2014/main" id="{6606F08C-61FD-1840-14D3-922BE4E712F1}"/>
                </a:ext>
              </a:extLst>
            </p:cNvPr>
            <p:cNvCxnSpPr>
              <a:stCxn id="56" idx="3"/>
            </p:cNvCxnSpPr>
            <p:nvPr/>
          </p:nvCxnSpPr>
          <p:spPr>
            <a:xfrm>
              <a:off x="8415204" y="4270055"/>
              <a:ext cx="1953600" cy="1800"/>
            </a:xfrm>
            <a:prstGeom prst="straightConnector1">
              <a:avLst/>
            </a:prstGeom>
            <a:noFill/>
            <a:ln w="28575" cap="flat" cmpd="sng">
              <a:solidFill>
                <a:srgbClr val="CC4125"/>
              </a:solidFill>
              <a:prstDash val="dot"/>
              <a:round/>
              <a:headEnd type="triangle" w="med" len="med"/>
              <a:tailEnd type="stealth" w="med" len="med"/>
            </a:ln>
          </p:spPr>
        </p:cxnSp>
        <p:sp>
          <p:nvSpPr>
            <p:cNvPr id="34" name="Google Shape;81;p13">
              <a:extLst>
                <a:ext uri="{FF2B5EF4-FFF2-40B4-BE49-F238E27FC236}">
                  <a16:creationId xmlns:a16="http://schemas.microsoft.com/office/drawing/2014/main" id="{9D335BE4-3952-EC41-25CD-98C7860F0FB0}"/>
                </a:ext>
              </a:extLst>
            </p:cNvPr>
            <p:cNvSpPr/>
            <p:nvPr/>
          </p:nvSpPr>
          <p:spPr>
            <a:xfrm>
              <a:off x="7164391" y="1737165"/>
              <a:ext cx="991074" cy="643354"/>
            </a:xfrm>
            <a:prstGeom prst="flowChartMagneticDisk">
              <a:avLst/>
            </a:prstGeom>
            <a:solidFill>
              <a:srgbClr val="FFD966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/>
                <a:t>External sources</a:t>
              </a:r>
              <a:endParaRPr sz="1000"/>
            </a:p>
          </p:txBody>
        </p:sp>
        <p:sp>
          <p:nvSpPr>
            <p:cNvPr id="35" name="Google Shape;82;p13">
              <a:extLst>
                <a:ext uri="{FF2B5EF4-FFF2-40B4-BE49-F238E27FC236}">
                  <a16:creationId xmlns:a16="http://schemas.microsoft.com/office/drawing/2014/main" id="{915648B6-3C3A-52FA-A031-937F0672DCD8}"/>
                </a:ext>
              </a:extLst>
            </p:cNvPr>
            <p:cNvSpPr/>
            <p:nvPr/>
          </p:nvSpPr>
          <p:spPr>
            <a:xfrm>
              <a:off x="7237299" y="1813365"/>
              <a:ext cx="991074" cy="643354"/>
            </a:xfrm>
            <a:prstGeom prst="flowChartMagneticDisk">
              <a:avLst/>
            </a:prstGeom>
            <a:solidFill>
              <a:srgbClr val="FFD966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/>
                <a:t>External sources</a:t>
              </a:r>
              <a:endParaRPr sz="1000"/>
            </a:p>
          </p:txBody>
        </p:sp>
        <p:sp>
          <p:nvSpPr>
            <p:cNvPr id="36" name="Google Shape;83;p13">
              <a:extLst>
                <a:ext uri="{FF2B5EF4-FFF2-40B4-BE49-F238E27FC236}">
                  <a16:creationId xmlns:a16="http://schemas.microsoft.com/office/drawing/2014/main" id="{9A181268-5B66-3465-74A9-F171F7C96A2D}"/>
                </a:ext>
              </a:extLst>
            </p:cNvPr>
            <p:cNvSpPr/>
            <p:nvPr/>
          </p:nvSpPr>
          <p:spPr>
            <a:xfrm>
              <a:off x="7310208" y="1889565"/>
              <a:ext cx="991074" cy="643354"/>
            </a:xfrm>
            <a:prstGeom prst="flowChartMagneticDisk">
              <a:avLst/>
            </a:prstGeom>
            <a:solidFill>
              <a:srgbClr val="FFD966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/>
                <a:t>External sources</a:t>
              </a:r>
              <a:endParaRPr sz="1000"/>
            </a:p>
          </p:txBody>
        </p:sp>
        <p:sp>
          <p:nvSpPr>
            <p:cNvPr id="37" name="Google Shape;84;p13">
              <a:extLst>
                <a:ext uri="{FF2B5EF4-FFF2-40B4-BE49-F238E27FC236}">
                  <a16:creationId xmlns:a16="http://schemas.microsoft.com/office/drawing/2014/main" id="{FAC4BB68-7869-DB99-D149-D19FF67A4C98}"/>
                </a:ext>
              </a:extLst>
            </p:cNvPr>
            <p:cNvSpPr/>
            <p:nvPr/>
          </p:nvSpPr>
          <p:spPr>
            <a:xfrm>
              <a:off x="7383116" y="1965765"/>
              <a:ext cx="991074" cy="643354"/>
            </a:xfrm>
            <a:prstGeom prst="flowChartMagneticDisk">
              <a:avLst/>
            </a:prstGeom>
            <a:solidFill>
              <a:srgbClr val="FFD966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dirty="0"/>
                <a:t>External sources</a:t>
              </a:r>
              <a:endParaRPr sz="1000" dirty="0"/>
            </a:p>
          </p:txBody>
        </p:sp>
        <p:cxnSp>
          <p:nvCxnSpPr>
            <p:cNvPr id="38" name="Google Shape;85;p13">
              <a:extLst>
                <a:ext uri="{FF2B5EF4-FFF2-40B4-BE49-F238E27FC236}">
                  <a16:creationId xmlns:a16="http://schemas.microsoft.com/office/drawing/2014/main" id="{27FECDA2-6823-C226-16C4-15CC15035C90}"/>
                </a:ext>
              </a:extLst>
            </p:cNvPr>
            <p:cNvCxnSpPr/>
            <p:nvPr/>
          </p:nvCxnSpPr>
          <p:spPr>
            <a:xfrm>
              <a:off x="2976791" y="5491392"/>
              <a:ext cx="1023000" cy="0"/>
            </a:xfrm>
            <a:prstGeom prst="straightConnector1">
              <a:avLst/>
            </a:prstGeom>
            <a:noFill/>
            <a:ln w="28575" cap="flat" cmpd="sng">
              <a:solidFill>
                <a:srgbClr val="FF00FF"/>
              </a:solidFill>
              <a:prstDash val="lgDashDot"/>
              <a:round/>
              <a:headEnd type="none" w="med" len="med"/>
              <a:tailEnd type="oval" w="med" len="med"/>
            </a:ln>
          </p:spPr>
        </p:cxnSp>
        <p:cxnSp>
          <p:nvCxnSpPr>
            <p:cNvPr id="39" name="Google Shape;86;p13">
              <a:extLst>
                <a:ext uri="{FF2B5EF4-FFF2-40B4-BE49-F238E27FC236}">
                  <a16:creationId xmlns:a16="http://schemas.microsoft.com/office/drawing/2014/main" id="{39A1E791-82C6-0648-D852-1BFE481E532E}"/>
                </a:ext>
              </a:extLst>
            </p:cNvPr>
            <p:cNvCxnSpPr/>
            <p:nvPr/>
          </p:nvCxnSpPr>
          <p:spPr>
            <a:xfrm>
              <a:off x="2976791" y="5719992"/>
              <a:ext cx="1023000" cy="0"/>
            </a:xfrm>
            <a:prstGeom prst="straightConnector1">
              <a:avLst/>
            </a:prstGeom>
            <a:noFill/>
            <a:ln w="28575" cap="flat" cmpd="sng">
              <a:solidFill>
                <a:srgbClr val="FF9900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  <p:cxnSp>
          <p:nvCxnSpPr>
            <p:cNvPr id="40" name="Google Shape;87;p13">
              <a:extLst>
                <a:ext uri="{FF2B5EF4-FFF2-40B4-BE49-F238E27FC236}">
                  <a16:creationId xmlns:a16="http://schemas.microsoft.com/office/drawing/2014/main" id="{98251A7F-8212-E039-C9F3-0758DD02418A}"/>
                </a:ext>
              </a:extLst>
            </p:cNvPr>
            <p:cNvCxnSpPr/>
            <p:nvPr/>
          </p:nvCxnSpPr>
          <p:spPr>
            <a:xfrm>
              <a:off x="2976791" y="6177192"/>
              <a:ext cx="1023000" cy="0"/>
            </a:xfrm>
            <a:prstGeom prst="straightConnector1">
              <a:avLst/>
            </a:prstGeom>
            <a:noFill/>
            <a:ln w="28575" cap="flat" cmpd="sng">
              <a:solidFill>
                <a:srgbClr val="4A86E8"/>
              </a:solidFill>
              <a:prstDash val="dash"/>
              <a:round/>
              <a:headEnd type="triangle" w="med" len="med"/>
              <a:tailEnd type="none" w="med" len="med"/>
            </a:ln>
          </p:spPr>
        </p:cxnSp>
        <p:cxnSp>
          <p:nvCxnSpPr>
            <p:cNvPr id="41" name="Google Shape;88;p13">
              <a:extLst>
                <a:ext uri="{FF2B5EF4-FFF2-40B4-BE49-F238E27FC236}">
                  <a16:creationId xmlns:a16="http://schemas.microsoft.com/office/drawing/2014/main" id="{30E9BD94-14F6-E28A-E987-36557186D3E3}"/>
                </a:ext>
              </a:extLst>
            </p:cNvPr>
            <p:cNvCxnSpPr/>
            <p:nvPr/>
          </p:nvCxnSpPr>
          <p:spPr>
            <a:xfrm>
              <a:off x="2976791" y="5948592"/>
              <a:ext cx="1023000" cy="0"/>
            </a:xfrm>
            <a:prstGeom prst="straightConnector1">
              <a:avLst/>
            </a:prstGeom>
            <a:noFill/>
            <a:ln w="28575" cap="flat" cmpd="sng">
              <a:solidFill>
                <a:srgbClr val="CC4125"/>
              </a:solidFill>
              <a:prstDash val="dot"/>
              <a:round/>
              <a:headEnd type="triangle" w="med" len="med"/>
              <a:tailEnd type="stealth" w="med" len="med"/>
            </a:ln>
          </p:spPr>
        </p:cxnSp>
        <p:sp>
          <p:nvSpPr>
            <p:cNvPr id="42" name="Google Shape;89;p13">
              <a:extLst>
                <a:ext uri="{FF2B5EF4-FFF2-40B4-BE49-F238E27FC236}">
                  <a16:creationId xmlns:a16="http://schemas.microsoft.com/office/drawing/2014/main" id="{F8B179C3-C1AC-8B48-2D7F-20356AFD86C0}"/>
                </a:ext>
              </a:extLst>
            </p:cNvPr>
            <p:cNvSpPr txBox="1"/>
            <p:nvPr/>
          </p:nvSpPr>
          <p:spPr>
            <a:xfrm>
              <a:off x="3981741" y="5290542"/>
              <a:ext cx="3824700" cy="13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dirty="0">
                  <a:latin typeface="Arial" panose="020B0604020202020204" pitchFamily="34" charset="0"/>
                  <a:cs typeface="Arial" panose="020B0604020202020204" pitchFamily="34" charset="0"/>
                </a:rPr>
                <a:t>Register source data in local pipeline</a:t>
              </a:r>
              <a:endParaRPr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0" lvl="0" indent="0" algn="l" rtl="0">
                <a:spcBef>
                  <a:spcPts val="100"/>
                </a:spcBef>
                <a:spcAft>
                  <a:spcPts val="0"/>
                </a:spcAft>
                <a:buNone/>
              </a:pPr>
              <a:r>
                <a:rPr lang="en-GB" sz="1400" dirty="0">
                  <a:latin typeface="Arial" panose="020B0604020202020204" pitchFamily="34" charset="0"/>
                  <a:cs typeface="Arial" panose="020B0604020202020204" pitchFamily="34" charset="0"/>
                </a:rPr>
                <a:t>Download inputs to local registry</a:t>
              </a:r>
              <a:endParaRPr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0" lvl="0" indent="0" algn="l" rtl="0">
                <a:spcBef>
                  <a:spcPts val="100"/>
                </a:spcBef>
                <a:spcAft>
                  <a:spcPts val="0"/>
                </a:spcAft>
                <a:buNone/>
              </a:pPr>
              <a:r>
                <a:rPr lang="en-GB" sz="1400" dirty="0">
                  <a:latin typeface="Arial" panose="020B0604020202020204" pitchFamily="34" charset="0"/>
                  <a:cs typeface="Arial" panose="020B0604020202020204" pitchFamily="34" charset="0"/>
                </a:rPr>
                <a:t>Upload to / download from local pipeline</a:t>
              </a:r>
              <a:endParaRPr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0" lvl="0" indent="0" algn="l" rtl="0">
                <a:spcBef>
                  <a:spcPts val="100"/>
                </a:spcBef>
                <a:spcAft>
                  <a:spcPts val="0"/>
                </a:spcAft>
                <a:buNone/>
              </a:pPr>
              <a:r>
                <a:rPr lang="en-GB" sz="1400" dirty="0">
                  <a:latin typeface="Arial" panose="020B0604020202020204" pitchFamily="34" charset="0"/>
                  <a:cs typeface="Arial" panose="020B0604020202020204" pitchFamily="34" charset="0"/>
                </a:rPr>
                <a:t>Upload outputs to permanent registry</a:t>
              </a:r>
              <a:endParaRPr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0" lvl="0" indent="0" algn="l" rtl="0">
                <a:spcBef>
                  <a:spcPts val="100"/>
                </a:spcBef>
                <a:spcAft>
                  <a:spcPts val="100"/>
                </a:spcAft>
                <a:buNone/>
              </a:pPr>
              <a:r>
                <a:rPr lang="en-GB" sz="1400" dirty="0">
                  <a:latin typeface="Arial" panose="020B0604020202020204" pitchFamily="34" charset="0"/>
                  <a:cs typeface="Arial" panose="020B0604020202020204" pitchFamily="34" charset="0"/>
                </a:rPr>
                <a:t>Reporting on registry contents</a:t>
              </a:r>
              <a:endParaRPr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Google Shape;90;p13">
              <a:extLst>
                <a:ext uri="{FF2B5EF4-FFF2-40B4-BE49-F238E27FC236}">
                  <a16:creationId xmlns:a16="http://schemas.microsoft.com/office/drawing/2014/main" id="{7373DFF5-7CAB-146A-D5AF-9E1BDA8837CC}"/>
                </a:ext>
              </a:extLst>
            </p:cNvPr>
            <p:cNvSpPr/>
            <p:nvPr/>
          </p:nvSpPr>
          <p:spPr>
            <a:xfrm>
              <a:off x="9194541" y="5681067"/>
              <a:ext cx="474600" cy="232800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1;p13">
              <a:extLst>
                <a:ext uri="{FF2B5EF4-FFF2-40B4-BE49-F238E27FC236}">
                  <a16:creationId xmlns:a16="http://schemas.microsoft.com/office/drawing/2014/main" id="{D3355C07-745A-CD33-CB27-600EF2109B8C}"/>
                </a:ext>
              </a:extLst>
            </p:cNvPr>
            <p:cNvSpPr/>
            <p:nvPr/>
          </p:nvSpPr>
          <p:spPr>
            <a:xfrm>
              <a:off x="9194541" y="5913867"/>
              <a:ext cx="474600" cy="232800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2;p13">
              <a:extLst>
                <a:ext uri="{FF2B5EF4-FFF2-40B4-BE49-F238E27FC236}">
                  <a16:creationId xmlns:a16="http://schemas.microsoft.com/office/drawing/2014/main" id="{1DB9A06E-AFC7-1F09-CC9C-7087B4F620F2}"/>
                </a:ext>
              </a:extLst>
            </p:cNvPr>
            <p:cNvSpPr txBox="1"/>
            <p:nvPr/>
          </p:nvSpPr>
          <p:spPr>
            <a:xfrm>
              <a:off x="9669141" y="5580792"/>
              <a:ext cx="2190000" cy="104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dirty="0">
                  <a:latin typeface="Arial" panose="020B0604020202020204" pitchFamily="34" charset="0"/>
                  <a:cs typeface="Arial" panose="020B0604020202020204" pitchFamily="34" charset="0"/>
                </a:rPr>
                <a:t>Provided by user</a:t>
              </a:r>
              <a:endParaRPr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0" lvl="0" indent="0" algn="l" rtl="0">
                <a:spcBef>
                  <a:spcPts val="200"/>
                </a:spcBef>
                <a:spcAft>
                  <a:spcPts val="0"/>
                </a:spcAft>
                <a:buNone/>
              </a:pPr>
              <a:r>
                <a:rPr lang="en-GB" sz="1400" dirty="0">
                  <a:latin typeface="Arial" panose="020B0604020202020204" pitchFamily="34" charset="0"/>
                  <a:cs typeface="Arial" panose="020B0604020202020204" pitchFamily="34" charset="0"/>
                </a:rPr>
                <a:t>Core pipeline / SCRC</a:t>
              </a:r>
              <a:endParaRPr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0" lvl="0" indent="0" algn="l" rtl="0">
                <a:spcBef>
                  <a:spcPts val="200"/>
                </a:spcBef>
                <a:spcAft>
                  <a:spcPts val="0"/>
                </a:spcAft>
                <a:buNone/>
              </a:pPr>
              <a:r>
                <a:rPr lang="en-GB" sz="1400" dirty="0">
                  <a:latin typeface="Arial" panose="020B0604020202020204" pitchFamily="34" charset="0"/>
                  <a:cs typeface="Arial" panose="020B0604020202020204" pitchFamily="34" charset="0"/>
                </a:rPr>
                <a:t>From other source</a:t>
              </a:r>
              <a:endParaRPr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0" lvl="0" indent="0" algn="l" rtl="0">
                <a:spcBef>
                  <a:spcPts val="200"/>
                </a:spcBef>
                <a:spcAft>
                  <a:spcPts val="200"/>
                </a:spcAft>
                <a:buNone/>
              </a:pPr>
              <a:r>
                <a:rPr lang="en-GB" sz="1400" dirty="0">
                  <a:latin typeface="Arial" panose="020B0604020202020204" pitchFamily="34" charset="0"/>
                  <a:cs typeface="Arial" panose="020B0604020202020204" pitchFamily="34" charset="0"/>
                </a:rPr>
                <a:t>Generated by pipeline</a:t>
              </a:r>
              <a:endParaRPr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Google Shape;93;p13">
              <a:extLst>
                <a:ext uri="{FF2B5EF4-FFF2-40B4-BE49-F238E27FC236}">
                  <a16:creationId xmlns:a16="http://schemas.microsoft.com/office/drawing/2014/main" id="{49597161-21C8-58A1-1937-7DC4C1ED29BD}"/>
                </a:ext>
              </a:extLst>
            </p:cNvPr>
            <p:cNvSpPr/>
            <p:nvPr/>
          </p:nvSpPr>
          <p:spPr>
            <a:xfrm>
              <a:off x="9194541" y="6146667"/>
              <a:ext cx="474600" cy="232800"/>
            </a:xfrm>
            <a:prstGeom prst="rect">
              <a:avLst/>
            </a:prstGeom>
            <a:solidFill>
              <a:srgbClr val="FFD966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4;p13">
              <a:extLst>
                <a:ext uri="{FF2B5EF4-FFF2-40B4-BE49-F238E27FC236}">
                  <a16:creationId xmlns:a16="http://schemas.microsoft.com/office/drawing/2014/main" id="{F2D6F645-C850-8B2C-3A77-8E4E054DE800}"/>
                </a:ext>
              </a:extLst>
            </p:cNvPr>
            <p:cNvSpPr/>
            <p:nvPr/>
          </p:nvSpPr>
          <p:spPr>
            <a:xfrm>
              <a:off x="9194541" y="6379467"/>
              <a:ext cx="474600" cy="2328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5;p13">
              <a:extLst>
                <a:ext uri="{FF2B5EF4-FFF2-40B4-BE49-F238E27FC236}">
                  <a16:creationId xmlns:a16="http://schemas.microsoft.com/office/drawing/2014/main" id="{7E92EFB9-37FD-6B4B-B499-05098AA92F8D}"/>
                </a:ext>
              </a:extLst>
            </p:cNvPr>
            <p:cNvSpPr txBox="1"/>
            <p:nvPr/>
          </p:nvSpPr>
          <p:spPr>
            <a:xfrm>
              <a:off x="9118341" y="5323167"/>
              <a:ext cx="2323800" cy="35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Component</a:t>
              </a:r>
              <a:endParaRPr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Google Shape;96;p13">
              <a:extLst>
                <a:ext uri="{FF2B5EF4-FFF2-40B4-BE49-F238E27FC236}">
                  <a16:creationId xmlns:a16="http://schemas.microsoft.com/office/drawing/2014/main" id="{2AC943F2-B76A-0E67-9BE0-ACBF97BF582D}"/>
                </a:ext>
              </a:extLst>
            </p:cNvPr>
            <p:cNvSpPr/>
            <p:nvPr/>
          </p:nvSpPr>
          <p:spPr>
            <a:xfrm>
              <a:off x="4521091" y="1775792"/>
              <a:ext cx="991200" cy="870900"/>
            </a:xfrm>
            <a:prstGeom prst="verticalScroll">
              <a:avLst>
                <a:gd name="adj" fmla="val 125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/>
                <a:t>Reporting</a:t>
              </a:r>
              <a:endParaRPr sz="1000"/>
            </a:p>
          </p:txBody>
        </p:sp>
        <p:cxnSp>
          <p:nvCxnSpPr>
            <p:cNvPr id="50" name="Google Shape;97;p13">
              <a:extLst>
                <a:ext uri="{FF2B5EF4-FFF2-40B4-BE49-F238E27FC236}">
                  <a16:creationId xmlns:a16="http://schemas.microsoft.com/office/drawing/2014/main" id="{E8FCA6FB-40C5-7DBA-A634-08717849F8A8}"/>
                </a:ext>
              </a:extLst>
            </p:cNvPr>
            <p:cNvCxnSpPr>
              <a:stCxn id="55" idx="2"/>
              <a:endCxn id="49" idx="2"/>
            </p:cNvCxnSpPr>
            <p:nvPr/>
          </p:nvCxnSpPr>
          <p:spPr>
            <a:xfrm rot="10800000">
              <a:off x="5016729" y="2646613"/>
              <a:ext cx="2369700" cy="2445000"/>
            </a:xfrm>
            <a:prstGeom prst="bentConnector2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1" name="Google Shape;98;p13">
              <a:extLst>
                <a:ext uri="{FF2B5EF4-FFF2-40B4-BE49-F238E27FC236}">
                  <a16:creationId xmlns:a16="http://schemas.microsoft.com/office/drawing/2014/main" id="{6FC23A11-C7EE-F207-37FD-CB81CA69AF37}"/>
                </a:ext>
              </a:extLst>
            </p:cNvPr>
            <p:cNvCxnSpPr/>
            <p:nvPr/>
          </p:nvCxnSpPr>
          <p:spPr>
            <a:xfrm>
              <a:off x="2976791" y="6405792"/>
              <a:ext cx="10230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52" name="Google Shape;99;p13">
              <a:extLst>
                <a:ext uri="{FF2B5EF4-FFF2-40B4-BE49-F238E27FC236}">
                  <a16:creationId xmlns:a16="http://schemas.microsoft.com/office/drawing/2014/main" id="{3D61985A-CD76-C3CC-8077-D807515EE80F}"/>
                </a:ext>
              </a:extLst>
            </p:cNvPr>
            <p:cNvSpPr/>
            <p:nvPr/>
          </p:nvSpPr>
          <p:spPr>
            <a:xfrm>
              <a:off x="10470366" y="3547817"/>
              <a:ext cx="1153800" cy="254400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CC4125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initialise(.)</a:t>
              </a:r>
              <a:endParaRPr sz="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finalise(.)</a:t>
              </a:r>
              <a:endParaRPr sz="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53" name="Google Shape;100;p13">
              <a:extLst>
                <a:ext uri="{FF2B5EF4-FFF2-40B4-BE49-F238E27FC236}">
                  <a16:creationId xmlns:a16="http://schemas.microsoft.com/office/drawing/2014/main" id="{097CDEFE-2B59-21D4-6B26-F4F2EE771125}"/>
                </a:ext>
              </a:extLst>
            </p:cNvPr>
            <p:cNvSpPr/>
            <p:nvPr/>
          </p:nvSpPr>
          <p:spPr>
            <a:xfrm>
              <a:off x="10470241" y="4853417"/>
              <a:ext cx="1153800" cy="460500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CC4125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 sz="700" dirty="0" err="1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raise_issue</a:t>
              </a:r>
              <a:r>
                <a:rPr lang="en-GB" sz="700" dirty="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(.)</a:t>
              </a:r>
              <a:endParaRPr sz="7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 sz="700" dirty="0" err="1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record_read</a:t>
              </a:r>
              <a:r>
                <a:rPr lang="en-GB" sz="700" dirty="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(.)</a:t>
              </a:r>
              <a:endParaRPr sz="7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 dirty="0" err="1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record_write</a:t>
              </a:r>
              <a:r>
                <a:rPr lang="en-GB" sz="700" dirty="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(.)</a:t>
              </a:r>
              <a:endParaRPr sz="7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cxnSp>
          <p:nvCxnSpPr>
            <p:cNvPr id="54" name="Google Shape;101;p13">
              <a:extLst>
                <a:ext uri="{FF2B5EF4-FFF2-40B4-BE49-F238E27FC236}">
                  <a16:creationId xmlns:a16="http://schemas.microsoft.com/office/drawing/2014/main" id="{E6423D44-2B83-F7F7-1084-783C594305E2}"/>
                </a:ext>
              </a:extLst>
            </p:cNvPr>
            <p:cNvCxnSpPr>
              <a:endCxn id="55" idx="4"/>
            </p:cNvCxnSpPr>
            <p:nvPr/>
          </p:nvCxnSpPr>
          <p:spPr>
            <a:xfrm flipH="1">
              <a:off x="8377502" y="4710013"/>
              <a:ext cx="1976700" cy="3816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rgbClr val="CC4125"/>
              </a:solidFill>
              <a:prstDash val="dot"/>
              <a:round/>
              <a:headEnd type="stealth" w="med" len="med"/>
              <a:tailEnd type="triangle" w="med" len="med"/>
            </a:ln>
          </p:spPr>
        </p:cxnSp>
        <p:sp>
          <p:nvSpPr>
            <p:cNvPr id="55" name="Google Shape;57;p13">
              <a:extLst>
                <a:ext uri="{FF2B5EF4-FFF2-40B4-BE49-F238E27FC236}">
                  <a16:creationId xmlns:a16="http://schemas.microsoft.com/office/drawing/2014/main" id="{FCCCE5EA-B2C9-8296-014D-E2FC4C29DB99}"/>
                </a:ext>
              </a:extLst>
            </p:cNvPr>
            <p:cNvSpPr/>
            <p:nvPr/>
          </p:nvSpPr>
          <p:spPr>
            <a:xfrm>
              <a:off x="7386429" y="4769936"/>
              <a:ext cx="991074" cy="643354"/>
            </a:xfrm>
            <a:prstGeom prst="flowChartMagneticDisk">
              <a:avLst/>
            </a:prstGeom>
            <a:solidFill>
              <a:srgbClr val="00FFFF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/>
                <a:t>Local Data registry</a:t>
              </a:r>
              <a:endParaRPr sz="1000"/>
            </a:p>
          </p:txBody>
        </p:sp>
        <p:sp>
          <p:nvSpPr>
            <p:cNvPr id="56" name="Google Shape;67;p13">
              <a:extLst>
                <a:ext uri="{FF2B5EF4-FFF2-40B4-BE49-F238E27FC236}">
                  <a16:creationId xmlns:a16="http://schemas.microsoft.com/office/drawing/2014/main" id="{53D22256-7C6F-0EE5-A064-4F700F23CDFC}"/>
                </a:ext>
              </a:extLst>
            </p:cNvPr>
            <p:cNvSpPr/>
            <p:nvPr/>
          </p:nvSpPr>
          <p:spPr>
            <a:xfrm>
              <a:off x="7348704" y="4001855"/>
              <a:ext cx="1066500" cy="536400"/>
            </a:xfrm>
            <a:prstGeom prst="foldedCorner">
              <a:avLst>
                <a:gd name="adj" fmla="val 16667"/>
              </a:avLst>
            </a:prstGeom>
            <a:solidFill>
              <a:schemeClr val="lt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/>
                <a:t>Local filesystem data repository</a:t>
              </a:r>
              <a:endParaRPr sz="1000"/>
            </a:p>
          </p:txBody>
        </p:sp>
        <p:cxnSp>
          <p:nvCxnSpPr>
            <p:cNvPr id="57" name="Google Shape;102;p13">
              <a:extLst>
                <a:ext uri="{FF2B5EF4-FFF2-40B4-BE49-F238E27FC236}">
                  <a16:creationId xmlns:a16="http://schemas.microsoft.com/office/drawing/2014/main" id="{935AD4BB-5532-7A7F-136E-6AF437A48D1B}"/>
                </a:ext>
              </a:extLst>
            </p:cNvPr>
            <p:cNvCxnSpPr>
              <a:stCxn id="55" idx="2"/>
              <a:endCxn id="9" idx="3"/>
            </p:cNvCxnSpPr>
            <p:nvPr/>
          </p:nvCxnSpPr>
          <p:spPr>
            <a:xfrm rot="10800000">
              <a:off x="6461529" y="4524313"/>
              <a:ext cx="924900" cy="567300"/>
            </a:xfrm>
            <a:prstGeom prst="curvedConnector3">
              <a:avLst>
                <a:gd name="adj1" fmla="val 50001"/>
              </a:avLst>
            </a:prstGeom>
            <a:noFill/>
            <a:ln w="28575" cap="flat" cmpd="sng">
              <a:solidFill>
                <a:srgbClr val="4A86E8"/>
              </a:solidFill>
              <a:prstDash val="dash"/>
              <a:round/>
              <a:headEnd type="none" w="med" len="med"/>
              <a:tailEnd type="triangle" w="med" len="med"/>
            </a:ln>
          </p:spPr>
        </p:cxnSp>
        <p:cxnSp>
          <p:nvCxnSpPr>
            <p:cNvPr id="58" name="Google Shape;103;p13">
              <a:extLst>
                <a:ext uri="{FF2B5EF4-FFF2-40B4-BE49-F238E27FC236}">
                  <a16:creationId xmlns:a16="http://schemas.microsoft.com/office/drawing/2014/main" id="{D02B4CB3-BCCA-51B4-D078-EA3758916ABF}"/>
                </a:ext>
              </a:extLst>
            </p:cNvPr>
            <p:cNvCxnSpPr>
              <a:stCxn id="16" idx="4"/>
              <a:endCxn id="11" idx="1"/>
            </p:cNvCxnSpPr>
            <p:nvPr/>
          </p:nvCxnSpPr>
          <p:spPr>
            <a:xfrm>
              <a:off x="4206840" y="3138980"/>
              <a:ext cx="1263900" cy="297600"/>
            </a:xfrm>
            <a:prstGeom prst="straightConnector1">
              <a:avLst/>
            </a:prstGeom>
            <a:noFill/>
            <a:ln w="28575" cap="flat" cmpd="sng">
              <a:solidFill>
                <a:srgbClr val="FF9900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  <p:cxnSp>
          <p:nvCxnSpPr>
            <p:cNvPr id="59" name="Google Shape;104;p13">
              <a:extLst>
                <a:ext uri="{FF2B5EF4-FFF2-40B4-BE49-F238E27FC236}">
                  <a16:creationId xmlns:a16="http://schemas.microsoft.com/office/drawing/2014/main" id="{CCBC68D2-3B6A-4967-C6CA-41153798BBF6}"/>
                </a:ext>
              </a:extLst>
            </p:cNvPr>
            <p:cNvCxnSpPr>
              <a:stCxn id="17" idx="4"/>
              <a:endCxn id="49" idx="2"/>
            </p:cNvCxnSpPr>
            <p:nvPr/>
          </p:nvCxnSpPr>
          <p:spPr>
            <a:xfrm rot="10800000" flipH="1">
              <a:off x="4131865" y="2646600"/>
              <a:ext cx="884700" cy="1890600"/>
            </a:xfrm>
            <a:prstGeom prst="bentConnector2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  <p:cxnSp>
          <p:nvCxnSpPr>
            <p:cNvPr id="60" name="Google Shape;105;p13">
              <a:extLst>
                <a:ext uri="{FF2B5EF4-FFF2-40B4-BE49-F238E27FC236}">
                  <a16:creationId xmlns:a16="http://schemas.microsoft.com/office/drawing/2014/main" id="{012FDDBC-ED24-18B1-6606-ABBFAD22C46A}"/>
                </a:ext>
              </a:extLst>
            </p:cNvPr>
            <p:cNvCxnSpPr>
              <a:stCxn id="37" idx="3"/>
              <a:endCxn id="25" idx="0"/>
            </p:cNvCxnSpPr>
            <p:nvPr/>
          </p:nvCxnSpPr>
          <p:spPr>
            <a:xfrm rot="16200000" flipH="1">
              <a:off x="7609103" y="2878670"/>
              <a:ext cx="542400" cy="3300"/>
            </a:xfrm>
            <a:prstGeom prst="curvedConnector3">
              <a:avLst>
                <a:gd name="adj1" fmla="val 50006"/>
              </a:avLst>
            </a:prstGeom>
            <a:noFill/>
            <a:ln w="28575" cap="flat" cmpd="sng">
              <a:solidFill>
                <a:srgbClr val="FF00FF"/>
              </a:solidFill>
              <a:prstDash val="lgDashDot"/>
              <a:round/>
              <a:headEnd type="none" w="med" len="med"/>
              <a:tailEnd type="oval" w="med" len="med"/>
            </a:ln>
          </p:spPr>
        </p:cxnSp>
        <p:cxnSp>
          <p:nvCxnSpPr>
            <p:cNvPr id="61" name="Google Shape;106;p13">
              <a:extLst>
                <a:ext uri="{FF2B5EF4-FFF2-40B4-BE49-F238E27FC236}">
                  <a16:creationId xmlns:a16="http://schemas.microsoft.com/office/drawing/2014/main" id="{13A3C600-AF6F-AF9B-4230-243929AD5CD3}"/>
                </a:ext>
              </a:extLst>
            </p:cNvPr>
            <p:cNvCxnSpPr>
              <a:stCxn id="34" idx="2"/>
              <a:endCxn id="11" idx="0"/>
            </p:cNvCxnSpPr>
            <p:nvPr/>
          </p:nvCxnSpPr>
          <p:spPr>
            <a:xfrm flipH="1">
              <a:off x="5966191" y="2058843"/>
              <a:ext cx="1198200" cy="1056000"/>
            </a:xfrm>
            <a:prstGeom prst="curvedConnector2">
              <a:avLst/>
            </a:prstGeom>
            <a:noFill/>
            <a:ln w="28575" cap="flat" cmpd="sng">
              <a:solidFill>
                <a:srgbClr val="FF9900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  <p:cxnSp>
          <p:nvCxnSpPr>
            <p:cNvPr id="62" name="Google Shape;107;p13">
              <a:extLst>
                <a:ext uri="{FF2B5EF4-FFF2-40B4-BE49-F238E27FC236}">
                  <a16:creationId xmlns:a16="http://schemas.microsoft.com/office/drawing/2014/main" id="{72807E71-D02B-B12A-F39C-CD4D1EDF043B}"/>
                </a:ext>
              </a:extLst>
            </p:cNvPr>
            <p:cNvCxnSpPr>
              <a:stCxn id="25" idx="1"/>
              <a:endCxn id="9" idx="3"/>
            </p:cNvCxnSpPr>
            <p:nvPr/>
          </p:nvCxnSpPr>
          <p:spPr>
            <a:xfrm flipH="1">
              <a:off x="6461604" y="3419780"/>
              <a:ext cx="887100" cy="1104600"/>
            </a:xfrm>
            <a:prstGeom prst="curvedConnector3">
              <a:avLst>
                <a:gd name="adj1" fmla="val 50005"/>
              </a:avLst>
            </a:prstGeom>
            <a:noFill/>
            <a:ln w="28575" cap="flat" cmpd="sng">
              <a:solidFill>
                <a:srgbClr val="4A86E8"/>
              </a:solidFill>
              <a:prstDash val="dash"/>
              <a:round/>
              <a:headEnd type="none" w="med" len="med"/>
              <a:tailEnd type="triangle" w="med" len="med"/>
            </a:ln>
          </p:spPr>
        </p:cxn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204CDF8C-3050-77D2-A67B-F1C5000F5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687501" cy="1687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6743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A650E0-6EFE-A8C1-A03A-498F8CD74E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6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F6E7592-7777-3301-C517-0ED2BE4C5D94}"/>
              </a:ext>
            </a:extLst>
          </p:cNvPr>
          <p:cNvSpPr/>
          <p:nvPr/>
        </p:nvSpPr>
        <p:spPr>
          <a:xfrm>
            <a:off x="9775762" y="2879124"/>
            <a:ext cx="2191332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i="1" dirty="0">
                <a:solidFill>
                  <a:srgbClr val="000000"/>
                </a:solidFill>
                <a:latin typeface="Avenir Book" panose="02000503020000020003" pitchFamily="2" charset="0"/>
              </a:rPr>
              <a:t>This work was undertaken in part as a contribution to the Rapid Assistance in Modelling the Pandemic (RAMP) initiative, coordinated by the Royal Society</a:t>
            </a:r>
            <a:endParaRPr lang="en-GB" sz="1400" i="1" dirty="0">
              <a:latin typeface="Avenir Book" panose="02000503020000020003" pitchFamily="2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87FBC28-760B-737A-305B-614F79B0D5EA}"/>
              </a:ext>
            </a:extLst>
          </p:cNvPr>
          <p:cNvSpPr txBox="1">
            <a:spLocks/>
          </p:cNvSpPr>
          <p:nvPr/>
        </p:nvSpPr>
        <p:spPr>
          <a:xfrm>
            <a:off x="224906" y="405288"/>
            <a:ext cx="5693979" cy="2473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4000">
              <a:latin typeface="Avenir Book" panose="02000503020000020003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C9DE0E3-E9F5-232B-E0E7-AE897674AF91}"/>
              </a:ext>
            </a:extLst>
          </p:cNvPr>
          <p:cNvSpPr/>
          <p:nvPr/>
        </p:nvSpPr>
        <p:spPr>
          <a:xfrm>
            <a:off x="676701" y="467498"/>
            <a:ext cx="47396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Avenir Book" panose="02000503020000020003" pitchFamily="2" charset="0"/>
                <a:hlinkClick r:id="rId3"/>
              </a:rPr>
              <a:t>https://www.fairdatapipeline.org/</a:t>
            </a:r>
            <a:endParaRPr lang="en-US" sz="2400" dirty="0">
              <a:latin typeface="Avenir Book" panose="02000503020000020003" pitchFamily="2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1477A36-9C03-E0F9-0530-04E36FA1D9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742" y="528850"/>
            <a:ext cx="338959" cy="33895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C48630F-62F3-62F1-858E-4E606136996F}"/>
              </a:ext>
            </a:extLst>
          </p:cNvPr>
          <p:cNvSpPr txBox="1"/>
          <p:nvPr/>
        </p:nvSpPr>
        <p:spPr>
          <a:xfrm>
            <a:off x="9635" y="1252287"/>
            <a:ext cx="7249117" cy="343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GB" sz="1600" dirty="0">
                <a:latin typeface="Avenir Book" panose="02000503020000020003" pitchFamily="2" charset="0"/>
              </a:rPr>
              <a:t>Universities of Glasgow, Edinburgh, SRUC, Sheffield, Manchester,</a:t>
            </a:r>
          </a:p>
          <a:p>
            <a:pPr>
              <a:spcBef>
                <a:spcPts val="300"/>
              </a:spcBef>
            </a:pPr>
            <a:r>
              <a:rPr lang="en-GB" sz="1600" dirty="0">
                <a:latin typeface="Avenir Book" panose="02000503020000020003" pitchFamily="2" charset="0"/>
              </a:rPr>
              <a:t>St Andrews, Stirling, Strathclyde, Heriot-Watt, Southampton,</a:t>
            </a:r>
          </a:p>
          <a:p>
            <a:pPr>
              <a:spcBef>
                <a:spcPts val="300"/>
              </a:spcBef>
            </a:pPr>
            <a:r>
              <a:rPr lang="en-GB" sz="1600" dirty="0">
                <a:latin typeface="Avenir Book" panose="02000503020000020003" pitchFamily="2" charset="0"/>
              </a:rPr>
              <a:t>Cambridge, Oxford, Swansea, Bangor, Nottingham, York,</a:t>
            </a:r>
          </a:p>
          <a:p>
            <a:pPr>
              <a:spcBef>
                <a:spcPts val="300"/>
              </a:spcBef>
            </a:pPr>
            <a:r>
              <a:rPr lang="en-GB" sz="1600" dirty="0">
                <a:latin typeface="Avenir Book" panose="02000503020000020003" pitchFamily="2" charset="0"/>
              </a:rPr>
              <a:t>Middlesex, City, U. of London, Warwick, Chester, Exeter,</a:t>
            </a:r>
          </a:p>
          <a:p>
            <a:pPr>
              <a:spcBef>
                <a:spcPts val="300"/>
              </a:spcBef>
            </a:pPr>
            <a:r>
              <a:rPr lang="en-GB" sz="1600" dirty="0">
                <a:latin typeface="Avenir Book" panose="02000503020000020003" pitchFamily="2" charset="0"/>
              </a:rPr>
              <a:t>King’s College London, Loughborough, EPIC,</a:t>
            </a:r>
          </a:p>
          <a:p>
            <a:pPr>
              <a:spcBef>
                <a:spcPts val="300"/>
              </a:spcBef>
            </a:pPr>
            <a:r>
              <a:rPr lang="en-GB" sz="1600" dirty="0">
                <a:latin typeface="Avenir Book" panose="02000503020000020003" pitchFamily="2" charset="0"/>
              </a:rPr>
              <a:t>Biomathematics and Statistics Scotland,</a:t>
            </a:r>
          </a:p>
          <a:p>
            <a:pPr>
              <a:spcBef>
                <a:spcPts val="300"/>
              </a:spcBef>
            </a:pPr>
            <a:r>
              <a:rPr lang="en-GB" sz="1600" dirty="0">
                <a:latin typeface="Avenir Book" panose="02000503020000020003" pitchFamily="2" charset="0"/>
              </a:rPr>
              <a:t>UK Atomic Energy Authority, Met Office,</a:t>
            </a:r>
            <a:br>
              <a:rPr lang="en-GB" sz="1600" dirty="0">
                <a:latin typeface="Avenir Book" panose="02000503020000020003" pitchFamily="2" charset="0"/>
              </a:rPr>
            </a:br>
            <a:r>
              <a:rPr lang="en-GB" sz="1600" dirty="0">
                <a:latin typeface="Avenir Book" panose="02000503020000020003" pitchFamily="2" charset="0"/>
              </a:rPr>
              <a:t>Software Sustainability Institute,</a:t>
            </a:r>
          </a:p>
          <a:p>
            <a:pPr>
              <a:spcBef>
                <a:spcPts val="300"/>
              </a:spcBef>
            </a:pPr>
            <a:r>
              <a:rPr lang="en-GB" sz="1600" dirty="0">
                <a:latin typeface="Avenir Book" panose="02000503020000020003" pitchFamily="2" charset="0"/>
              </a:rPr>
              <a:t>Man Group, </a:t>
            </a:r>
            <a:r>
              <a:rPr lang="en-GB" sz="1600" dirty="0" err="1">
                <a:latin typeface="Avenir Book" panose="02000503020000020003" pitchFamily="2" charset="0"/>
              </a:rPr>
              <a:t>Invenia</a:t>
            </a:r>
            <a:r>
              <a:rPr lang="en-GB" sz="1600" dirty="0">
                <a:latin typeface="Avenir Book" panose="02000503020000020003" pitchFamily="2" charset="0"/>
              </a:rPr>
              <a:t>,</a:t>
            </a:r>
          </a:p>
          <a:p>
            <a:pPr>
              <a:spcBef>
                <a:spcPts val="300"/>
              </a:spcBef>
            </a:pPr>
            <a:r>
              <a:rPr lang="en-GB" sz="1600" dirty="0">
                <a:latin typeface="Avenir Book" panose="02000503020000020003" pitchFamily="2" charset="0"/>
              </a:rPr>
              <a:t>Horus Security,</a:t>
            </a:r>
          </a:p>
          <a:p>
            <a:pPr>
              <a:spcBef>
                <a:spcPts val="300"/>
              </a:spcBef>
            </a:pPr>
            <a:r>
              <a:rPr lang="en-GB" sz="1600" dirty="0">
                <a:latin typeface="Avenir Book" panose="02000503020000020003" pitchFamily="2" charset="0"/>
              </a:rPr>
              <a:t>Red Sift Ltd,</a:t>
            </a:r>
          </a:p>
          <a:p>
            <a:pPr>
              <a:spcBef>
                <a:spcPts val="300"/>
              </a:spcBef>
            </a:pPr>
            <a:r>
              <a:rPr lang="en-GB" sz="1600" dirty="0">
                <a:latin typeface="Avenir Book" panose="02000503020000020003" pitchFamily="2" charset="0"/>
              </a:rPr>
              <a:t>and others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A4F0902-7E45-5B9E-56B1-BB863042C8D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984" t="52833" r="7547" b="33333"/>
          <a:stretch/>
        </p:blipFill>
        <p:spPr>
          <a:xfrm>
            <a:off x="6729452" y="-57825"/>
            <a:ext cx="1590909" cy="122264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DA0391F-CD80-9134-7613-F8C6C463FA2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8018" t="8460" r="16512" b="72333"/>
          <a:stretch/>
        </p:blipFill>
        <p:spPr>
          <a:xfrm>
            <a:off x="7092013" y="4355476"/>
            <a:ext cx="1326613" cy="141552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8F77EC7-32A7-6CC0-3AE6-6A26E9C632C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34" t="32833" r="73348" b="54167"/>
          <a:stretch/>
        </p:blipFill>
        <p:spPr>
          <a:xfrm>
            <a:off x="2900066" y="4631316"/>
            <a:ext cx="1164969" cy="89967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E72E6ED-1F3A-6382-6FF5-1011B682253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919" t="6826" r="56064" b="73968"/>
          <a:stretch/>
        </p:blipFill>
        <p:spPr>
          <a:xfrm>
            <a:off x="1864231" y="5350753"/>
            <a:ext cx="1831119" cy="150724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3437527-CB75-E15B-316A-B2969953A27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671" t="29333" r="39859" b="50000"/>
          <a:stretch/>
        </p:blipFill>
        <p:spPr>
          <a:xfrm>
            <a:off x="7396723" y="2674261"/>
            <a:ext cx="1499264" cy="172137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F24BA4A3-39B9-E050-DCB9-5025B34E9B3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989" t="29333" r="3542" b="54167"/>
          <a:stretch/>
        </p:blipFill>
        <p:spPr>
          <a:xfrm>
            <a:off x="10997445" y="5256555"/>
            <a:ext cx="1499265" cy="137432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05B922E-8D6C-8615-3D4D-0FC0C5FBED4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34" t="32833" r="73348" b="54167"/>
          <a:stretch/>
        </p:blipFill>
        <p:spPr>
          <a:xfrm flipH="1">
            <a:off x="10869936" y="72073"/>
            <a:ext cx="1164969" cy="899679"/>
          </a:xfrm>
          <a:prstGeom prst="rect">
            <a:avLst/>
          </a:prstGeom>
        </p:spPr>
      </p:pic>
      <p:pic>
        <p:nvPicPr>
          <p:cNvPr id="31" name="Picture 30" descr="A picture containing icon&#10;&#10;Description automatically generated">
            <a:extLst>
              <a:ext uri="{FF2B5EF4-FFF2-40B4-BE49-F238E27FC236}">
                <a16:creationId xmlns:a16="http://schemas.microsoft.com/office/drawing/2014/main" id="{81380F2C-6256-1CD4-010E-E6FA670033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39758" y="4479562"/>
            <a:ext cx="2315373" cy="59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162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17ACF43-730E-EE42-9815-958D100DF303}"/>
              </a:ext>
            </a:extLst>
          </p:cNvPr>
          <p:cNvGrpSpPr/>
          <p:nvPr/>
        </p:nvGrpSpPr>
        <p:grpSpPr>
          <a:xfrm>
            <a:off x="1268511" y="0"/>
            <a:ext cx="9654977" cy="6858000"/>
            <a:chOff x="2537023" y="0"/>
            <a:chExt cx="9654977" cy="6858000"/>
          </a:xfrm>
        </p:grpSpPr>
        <p:pic>
          <p:nvPicPr>
            <p:cNvPr id="5" name="Picture 4" descr="Graphical user interface, text&#10;&#10;Description automatically generated">
              <a:extLst>
                <a:ext uri="{FF2B5EF4-FFF2-40B4-BE49-F238E27FC236}">
                  <a16:creationId xmlns:a16="http://schemas.microsoft.com/office/drawing/2014/main" id="{05DEB4C1-4304-22B3-C5D7-6B60E5674B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51519" y="0"/>
              <a:ext cx="4840481" cy="6858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00B37E3-8C2C-C494-7150-AC16E1E89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37023" y="0"/>
              <a:ext cx="4814496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94326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B1E1EE-F590-7821-B1A2-C14AEB1D46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85" b="13086"/>
          <a:stretch/>
        </p:blipFill>
        <p:spPr>
          <a:xfrm>
            <a:off x="0" y="0"/>
            <a:ext cx="12192000" cy="61134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917271-3152-CB46-6CB0-3AF162654F96}"/>
              </a:ext>
            </a:extLst>
          </p:cNvPr>
          <p:cNvSpPr txBox="1"/>
          <p:nvPr/>
        </p:nvSpPr>
        <p:spPr>
          <a:xfrm>
            <a:off x="1012685" y="6150114"/>
            <a:ext cx="101666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/>
              <a:t>https://</a:t>
            </a:r>
            <a:r>
              <a:rPr lang="en-GB" sz="4000" dirty="0" err="1"/>
              <a:t>github.com</a:t>
            </a:r>
            <a:r>
              <a:rPr lang="en-GB" sz="4000" dirty="0"/>
              <a:t>/</a:t>
            </a:r>
            <a:r>
              <a:rPr lang="en-GB" sz="4000" dirty="0" err="1"/>
              <a:t>FAIRDataPipeline</a:t>
            </a:r>
            <a:r>
              <a:rPr lang="en-GB" sz="4000" dirty="0"/>
              <a:t>/RSECon22</a:t>
            </a:r>
          </a:p>
        </p:txBody>
      </p:sp>
      <p:pic>
        <p:nvPicPr>
          <p:cNvPr id="9" name="Picture 8" descr="Qr code&#10;&#10;Description automatically generated">
            <a:extLst>
              <a:ext uri="{FF2B5EF4-FFF2-40B4-BE49-F238E27FC236}">
                <a16:creationId xmlns:a16="http://schemas.microsoft.com/office/drawing/2014/main" id="{27CA270E-6BF3-4115-EA91-DEFCA078DE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6820" y="2177142"/>
            <a:ext cx="2865120" cy="286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581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37463-5845-FE7E-CB78-36FEDA7D9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500" y="361938"/>
            <a:ext cx="5355344" cy="1325563"/>
          </a:xfrm>
        </p:spPr>
        <p:txBody>
          <a:bodyPr/>
          <a:lstStyle/>
          <a:p>
            <a:pPr algn="ctr"/>
            <a:r>
              <a:rPr lang="en-GB" dirty="0"/>
              <a:t>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F264B-9286-AA28-E05D-0F4C6696C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7500" y="2049439"/>
            <a:ext cx="7037399" cy="4021204"/>
          </a:xfrm>
        </p:spPr>
        <p:txBody>
          <a:bodyPr/>
          <a:lstStyle/>
          <a:p>
            <a:pPr algn="just"/>
            <a:r>
              <a:rPr lang="en-GB" dirty="0"/>
              <a:t>FAIR</a:t>
            </a:r>
          </a:p>
          <a:p>
            <a:pPr lvl="1" algn="just"/>
            <a:r>
              <a:rPr lang="en-GB" dirty="0"/>
              <a:t>Findable</a:t>
            </a:r>
          </a:p>
          <a:p>
            <a:pPr lvl="1" algn="just"/>
            <a:r>
              <a:rPr lang="en-GB" dirty="0"/>
              <a:t>Accessible </a:t>
            </a:r>
          </a:p>
          <a:p>
            <a:pPr lvl="1" algn="just"/>
            <a:r>
              <a:rPr lang="en-GB" dirty="0"/>
              <a:t>Interoperable</a:t>
            </a:r>
          </a:p>
          <a:p>
            <a:pPr lvl="1" algn="just"/>
            <a:r>
              <a:rPr lang="en-GB" dirty="0"/>
              <a:t>Reusable</a:t>
            </a:r>
          </a:p>
          <a:p>
            <a:pPr algn="just"/>
            <a:r>
              <a:rPr lang="en-GB" dirty="0"/>
              <a:t>Traceability / Provenance</a:t>
            </a:r>
          </a:p>
          <a:p>
            <a:pPr algn="just"/>
            <a:r>
              <a:rPr lang="en-GB" dirty="0"/>
              <a:t>Validity</a:t>
            </a:r>
          </a:p>
        </p:txBody>
      </p:sp>
      <p:pic>
        <p:nvPicPr>
          <p:cNvPr id="5" name="Picture 4" descr="Shape&#10;&#10;Description automatically generated with low confidence">
            <a:extLst>
              <a:ext uri="{FF2B5EF4-FFF2-40B4-BE49-F238E27FC236}">
                <a16:creationId xmlns:a16="http://schemas.microsoft.com/office/drawing/2014/main" id="{ECC4756B-FD7B-0901-B588-FC0B9C0FD46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844" y="1147011"/>
            <a:ext cx="4563978" cy="456397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DF0A29-955B-8B87-786B-199A06DB5E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0"/>
            <a:ext cx="1687501" cy="1687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568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B217-5140-A344-A1AD-F0740361B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20512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ED7D31"/>
                </a:solidFill>
                <a:latin typeface="Swis721 BT" panose="020B0504020202020204" pitchFamily="34" charset="0"/>
              </a:rPr>
              <a:t>Reinventing the Wheel?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DBA88F-3395-2545-A25C-55DFFE4727F6}"/>
              </a:ext>
            </a:extLst>
          </p:cNvPr>
          <p:cNvSpPr/>
          <p:nvPr/>
        </p:nvSpPr>
        <p:spPr>
          <a:xfrm>
            <a:off x="2893925" y="1678075"/>
            <a:ext cx="2341266" cy="1457011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2CC5E9-E93B-884B-BD6E-941FB27A5494}"/>
              </a:ext>
            </a:extLst>
          </p:cNvPr>
          <p:cNvSpPr/>
          <p:nvPr/>
        </p:nvSpPr>
        <p:spPr>
          <a:xfrm>
            <a:off x="2893925" y="4073808"/>
            <a:ext cx="2341266" cy="728505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C4E330-B7D9-E24F-8BDD-8DA49036F90C}"/>
              </a:ext>
            </a:extLst>
          </p:cNvPr>
          <p:cNvSpPr/>
          <p:nvPr/>
        </p:nvSpPr>
        <p:spPr>
          <a:xfrm>
            <a:off x="5466303" y="3428999"/>
            <a:ext cx="2970829" cy="1373313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5E14D4-20C0-A248-B8E4-3CBED7761B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8356" y="1220512"/>
            <a:ext cx="8135287" cy="46021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7EA5043-DC1B-363C-2447-E8EB08C678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0"/>
            <a:ext cx="1687501" cy="1687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111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928960D-F1C3-0F37-434E-ED67DE4C8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5908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915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7831C43-38DA-6EE1-A542-B0282B8F19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5603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931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06A3B1-F2CB-23B9-3F9C-4FE91C8886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709" y="0"/>
            <a:ext cx="12289752" cy="6289964"/>
          </a:xfrm>
        </p:spPr>
      </p:pic>
    </p:spTree>
    <p:extLst>
      <p:ext uri="{BB962C8B-B14F-4D97-AF65-F5344CB8AC3E}">
        <p14:creationId xmlns:p14="http://schemas.microsoft.com/office/powerpoint/2010/main" val="40603471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451B8C7A-07D4-C435-D823-31080BA0015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37" b="6182"/>
          <a:stretch/>
        </p:blipFill>
        <p:spPr>
          <a:xfrm>
            <a:off x="0" y="0"/>
            <a:ext cx="12192000" cy="656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477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5366</TotalTime>
  <Words>346</Words>
  <Application>Microsoft Macintosh PowerPoint</Application>
  <PresentationFormat>Widescreen</PresentationFormat>
  <Paragraphs>83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Avenir Book</vt:lpstr>
      <vt:lpstr>Calibri</vt:lpstr>
      <vt:lpstr>Calibri Light</vt:lpstr>
      <vt:lpstr>Courier New</vt:lpstr>
      <vt:lpstr>Swis721 BT</vt:lpstr>
      <vt:lpstr>Office Theme</vt:lpstr>
      <vt:lpstr>PowerPoint Presentation</vt:lpstr>
      <vt:lpstr>PowerPoint Presentation</vt:lpstr>
      <vt:lpstr>PowerPoint Presentation</vt:lpstr>
      <vt:lpstr>WHY?</vt:lpstr>
      <vt:lpstr>Reinventing the Wheel?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Open Provenance</vt:lpstr>
      <vt:lpstr>Open Metadata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Field (PGR)</dc:creator>
  <cp:lastModifiedBy>Ryan Field</cp:lastModifiedBy>
  <cp:revision>3</cp:revision>
  <dcterms:created xsi:type="dcterms:W3CDTF">2022-08-30T14:42:51Z</dcterms:created>
  <dcterms:modified xsi:type="dcterms:W3CDTF">2022-09-08T09:28:37Z</dcterms:modified>
</cp:coreProperties>
</file>

<file path=docProps/thumbnail.jpeg>
</file>